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5"/>
  </p:notesMasterIdLst>
  <p:handoutMasterIdLst>
    <p:handoutMasterId r:id="rId56"/>
  </p:handoutMasterIdLst>
  <p:sldIdLst>
    <p:sldId id="261" r:id="rId5"/>
    <p:sldId id="333" r:id="rId6"/>
    <p:sldId id="426" r:id="rId7"/>
    <p:sldId id="347" r:id="rId8"/>
    <p:sldId id="385" r:id="rId9"/>
    <p:sldId id="366" r:id="rId10"/>
    <p:sldId id="367" r:id="rId11"/>
    <p:sldId id="386" r:id="rId12"/>
    <p:sldId id="369" r:id="rId13"/>
    <p:sldId id="360" r:id="rId14"/>
    <p:sldId id="404" r:id="rId15"/>
    <p:sldId id="387" r:id="rId16"/>
    <p:sldId id="382" r:id="rId17"/>
    <p:sldId id="363" r:id="rId18"/>
    <p:sldId id="436" r:id="rId19"/>
    <p:sldId id="388" r:id="rId20"/>
    <p:sldId id="380" r:id="rId21"/>
    <p:sldId id="407" r:id="rId22"/>
    <p:sldId id="409" r:id="rId23"/>
    <p:sldId id="389" r:id="rId24"/>
    <p:sldId id="410" r:id="rId25"/>
    <p:sldId id="430" r:id="rId26"/>
    <p:sldId id="399" r:id="rId27"/>
    <p:sldId id="368" r:id="rId28"/>
    <p:sldId id="443" r:id="rId29"/>
    <p:sldId id="439" r:id="rId30"/>
    <p:sldId id="418" r:id="rId31"/>
    <p:sldId id="351" r:id="rId32"/>
    <p:sldId id="435" r:id="rId33"/>
    <p:sldId id="429" r:id="rId34"/>
    <p:sldId id="371" r:id="rId35"/>
    <p:sldId id="378" r:id="rId36"/>
    <p:sldId id="375" r:id="rId37"/>
    <p:sldId id="413" r:id="rId38"/>
    <p:sldId id="383" r:id="rId39"/>
    <p:sldId id="376" r:id="rId40"/>
    <p:sldId id="414" r:id="rId41"/>
    <p:sldId id="384" r:id="rId42"/>
    <p:sldId id="377" r:id="rId43"/>
    <p:sldId id="358" r:id="rId44"/>
    <p:sldId id="415" r:id="rId45"/>
    <p:sldId id="416" r:id="rId46"/>
    <p:sldId id="431" r:id="rId47"/>
    <p:sldId id="441" r:id="rId48"/>
    <p:sldId id="309" r:id="rId49"/>
    <p:sldId id="337" r:id="rId50"/>
    <p:sldId id="417" r:id="rId51"/>
    <p:sldId id="290" r:id="rId52"/>
    <p:sldId id="432" r:id="rId53"/>
    <p:sldId id="43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Kasmire" initials="JK" lastIdx="1" clrIdx="0">
    <p:extLst>
      <p:ext uri="{19B8F6BF-5375-455C-9EA6-DF929625EA0E}">
        <p15:presenceInfo xmlns:p15="http://schemas.microsoft.com/office/powerpoint/2012/main" userId="S::julia.kasmire@manchester.ac.uk::d623be19-69c6-4d1b-89e7-ecc750d13e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C1254-DE28-4AEF-A913-1C58E06B13A8}" v="1003" dt="2024-03-22T12:14:02.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70385" autoAdjust="0"/>
  </p:normalViewPr>
  <p:slideViewPr>
    <p:cSldViewPr snapToGrid="0" snapToObjects="1">
      <p:cViewPr varScale="1">
        <p:scale>
          <a:sx n="93" d="100"/>
          <a:sy n="93" d="100"/>
        </p:scale>
        <p:origin x="900" y="78"/>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d623be19-69c6-4d1b-89e7-ecc750d13e6c" providerId="ADAL" clId="{CCE25F19-1F07-4F20-9A3D-945FF5B56D27}"/>
    <pc:docChg chg="undo custSel addSld delSld modSld sldOrd">
      <pc:chgData name="Julia Kasmire" userId="d623be19-69c6-4d1b-89e7-ecc750d13e6c" providerId="ADAL" clId="{CCE25F19-1F07-4F20-9A3D-945FF5B56D27}" dt="2022-05-13T12:54:09.729" v="20430" actId="1076"/>
      <pc:docMkLst>
        <pc:docMk/>
      </pc:docMkLst>
      <pc:sldChg chg="modSp mod">
        <pc:chgData name="Julia Kasmire" userId="d623be19-69c6-4d1b-89e7-ecc750d13e6c" providerId="ADAL" clId="{CCE25F19-1F07-4F20-9A3D-945FF5B56D27}" dt="2022-04-21T11:05:50.107" v="6632" actId="20577"/>
        <pc:sldMkLst>
          <pc:docMk/>
          <pc:sldMk cId="3841458078" sldId="261"/>
        </pc:sldMkLst>
        <pc:spChg chg="mod">
          <ac:chgData name="Julia Kasmire" userId="d623be19-69c6-4d1b-89e7-ecc750d13e6c" providerId="ADAL" clId="{CCE25F19-1F07-4F20-9A3D-945FF5B56D27}" dt="2022-04-21T11:05:50.107" v="6632" actId="20577"/>
          <ac:spMkLst>
            <pc:docMk/>
            <pc:sldMk cId="3841458078" sldId="261"/>
            <ac:spMk id="4" creationId="{761B70D4-7556-534B-BB93-5540A3673493}"/>
          </ac:spMkLst>
        </pc:spChg>
      </pc:sldChg>
      <pc:sldChg chg="del">
        <pc:chgData name="Julia Kasmire" userId="d623be19-69c6-4d1b-89e7-ecc750d13e6c" providerId="ADAL" clId="{CCE25F19-1F07-4F20-9A3D-945FF5B56D27}" dt="2022-04-05T11:37:14.111" v="6534" actId="47"/>
        <pc:sldMkLst>
          <pc:docMk/>
          <pc:sldMk cId="2777420564" sldId="277"/>
        </pc:sldMkLst>
      </pc:sldChg>
      <pc:sldChg chg="addSp delSp modSp add del mod ord">
        <pc:chgData name="Julia Kasmire" userId="d623be19-69c6-4d1b-89e7-ecc750d13e6c" providerId="ADAL" clId="{CCE25F19-1F07-4F20-9A3D-945FF5B56D27}" dt="2022-05-02T14:49:45.237" v="20141" actId="20577"/>
        <pc:sldMkLst>
          <pc:docMk/>
          <pc:sldMk cId="1938689214" sldId="290"/>
        </pc:sldMkLst>
        <pc:spChg chg="add del">
          <ac:chgData name="Julia Kasmire" userId="d623be19-69c6-4d1b-89e7-ecc750d13e6c" providerId="ADAL" clId="{CCE25F19-1F07-4F20-9A3D-945FF5B56D27}" dt="2022-05-02T14:29:16.473" v="18854"/>
          <ac:spMkLst>
            <pc:docMk/>
            <pc:sldMk cId="1938689214" sldId="290"/>
            <ac:spMk id="4" creationId="{03037DAD-8690-4126-819A-4013C102B551}"/>
          </ac:spMkLst>
        </pc:spChg>
        <pc:spChg chg="mod">
          <ac:chgData name="Julia Kasmire" userId="d623be19-69c6-4d1b-89e7-ecc750d13e6c" providerId="ADAL" clId="{CCE25F19-1F07-4F20-9A3D-945FF5B56D27}" dt="2022-05-02T14:49:45.237" v="20141" actId="20577"/>
          <ac:spMkLst>
            <pc:docMk/>
            <pc:sldMk cId="1938689214" sldId="290"/>
            <ac:spMk id="9" creationId="{75A5B038-249C-4317-A39E-2F7E3A765307}"/>
          </ac:spMkLst>
        </pc:spChg>
      </pc:sldChg>
      <pc:sldChg chg="del">
        <pc:chgData name="Julia Kasmire" userId="d623be19-69c6-4d1b-89e7-ecc750d13e6c" providerId="ADAL" clId="{CCE25F19-1F07-4F20-9A3D-945FF5B56D27}" dt="2022-05-02T14:24:53.890" v="18822" actId="47"/>
        <pc:sldMkLst>
          <pc:docMk/>
          <pc:sldMk cId="1212910310" sldId="292"/>
        </pc:sldMkLst>
      </pc:sldChg>
      <pc:sldChg chg="del">
        <pc:chgData name="Julia Kasmire" userId="d623be19-69c6-4d1b-89e7-ecc750d13e6c" providerId="ADAL" clId="{CCE25F19-1F07-4F20-9A3D-945FF5B56D27}" dt="2022-04-05T11:37:16.250" v="6535" actId="47"/>
        <pc:sldMkLst>
          <pc:docMk/>
          <pc:sldMk cId="2698843040" sldId="296"/>
        </pc:sldMkLst>
      </pc:sldChg>
      <pc:sldChg chg="del">
        <pc:chgData name="Julia Kasmire" userId="d623be19-69c6-4d1b-89e7-ecc750d13e6c" providerId="ADAL" clId="{CCE25F19-1F07-4F20-9A3D-945FF5B56D27}" dt="2022-03-21T14:38:54.906" v="259" actId="47"/>
        <pc:sldMkLst>
          <pc:docMk/>
          <pc:sldMk cId="2864636910" sldId="307"/>
        </pc:sldMkLst>
      </pc:sldChg>
      <pc:sldChg chg="modSp add del mod ord">
        <pc:chgData name="Julia Kasmire" userId="d623be19-69c6-4d1b-89e7-ecc750d13e6c" providerId="ADAL" clId="{CCE25F19-1F07-4F20-9A3D-945FF5B56D27}" dt="2022-05-02T15:11:01.452" v="20326" actId="47"/>
        <pc:sldMkLst>
          <pc:docMk/>
          <pc:sldMk cId="498716897" sldId="308"/>
        </pc:sldMkLst>
        <pc:spChg chg="mod">
          <ac:chgData name="Julia Kasmire" userId="d623be19-69c6-4d1b-89e7-ecc750d13e6c" providerId="ADAL" clId="{CCE25F19-1F07-4F20-9A3D-945FF5B56D27}" dt="2022-04-27T13:08:49.097" v="8506" actId="20577"/>
          <ac:spMkLst>
            <pc:docMk/>
            <pc:sldMk cId="498716897" sldId="308"/>
            <ac:spMk id="2" creationId="{00000000-0000-0000-0000-000000000000}"/>
          </ac:spMkLst>
        </pc:spChg>
        <pc:spChg chg="mod">
          <ac:chgData name="Julia Kasmire" userId="d623be19-69c6-4d1b-89e7-ecc750d13e6c" providerId="ADAL" clId="{CCE25F19-1F07-4F20-9A3D-945FF5B56D27}" dt="2022-05-02T14:53:43.016" v="20146" actId="20577"/>
          <ac:spMkLst>
            <pc:docMk/>
            <pc:sldMk cId="498716897" sldId="308"/>
            <ac:spMk id="3" creationId="{00000000-0000-0000-0000-000000000000}"/>
          </ac:spMkLst>
        </pc:spChg>
      </pc:sldChg>
      <pc:sldChg chg="del">
        <pc:chgData name="Julia Kasmire" userId="d623be19-69c6-4d1b-89e7-ecc750d13e6c" providerId="ADAL" clId="{CCE25F19-1F07-4F20-9A3D-945FF5B56D27}" dt="2022-03-21T14:38:52.663" v="257" actId="47"/>
        <pc:sldMkLst>
          <pc:docMk/>
          <pc:sldMk cId="1732367381" sldId="309"/>
        </pc:sldMkLst>
      </pc:sldChg>
      <pc:sldChg chg="del">
        <pc:chgData name="Julia Kasmire" userId="d623be19-69c6-4d1b-89e7-ecc750d13e6c" providerId="ADAL" clId="{CCE25F19-1F07-4F20-9A3D-945FF5B56D27}" dt="2022-03-21T14:38:51.872" v="256" actId="47"/>
        <pc:sldMkLst>
          <pc:docMk/>
          <pc:sldMk cId="1942266789" sldId="310"/>
        </pc:sldMkLst>
      </pc:sldChg>
      <pc:sldChg chg="del">
        <pc:chgData name="Julia Kasmire" userId="d623be19-69c6-4d1b-89e7-ecc750d13e6c" providerId="ADAL" clId="{CCE25F19-1F07-4F20-9A3D-945FF5B56D27}" dt="2022-03-21T14:38:56.569" v="264" actId="47"/>
        <pc:sldMkLst>
          <pc:docMk/>
          <pc:sldMk cId="2101396790" sldId="311"/>
        </pc:sldMkLst>
      </pc:sldChg>
      <pc:sldChg chg="del">
        <pc:chgData name="Julia Kasmire" userId="d623be19-69c6-4d1b-89e7-ecc750d13e6c" providerId="ADAL" clId="{CCE25F19-1F07-4F20-9A3D-945FF5B56D27}" dt="2022-03-21T14:38:56.010" v="262" actId="47"/>
        <pc:sldMkLst>
          <pc:docMk/>
          <pc:sldMk cId="370654243" sldId="314"/>
        </pc:sldMkLst>
      </pc:sldChg>
      <pc:sldChg chg="del">
        <pc:chgData name="Julia Kasmire" userId="d623be19-69c6-4d1b-89e7-ecc750d13e6c" providerId="ADAL" clId="{CCE25F19-1F07-4F20-9A3D-945FF5B56D27}" dt="2022-03-21T14:38:56.827" v="265" actId="47"/>
        <pc:sldMkLst>
          <pc:docMk/>
          <pc:sldMk cId="1897375610" sldId="315"/>
        </pc:sldMkLst>
      </pc:sldChg>
      <pc:sldChg chg="del">
        <pc:chgData name="Julia Kasmire" userId="d623be19-69c6-4d1b-89e7-ecc750d13e6c" providerId="ADAL" clId="{CCE25F19-1F07-4F20-9A3D-945FF5B56D27}" dt="2022-03-21T14:38:59.216" v="274" actId="47"/>
        <pc:sldMkLst>
          <pc:docMk/>
          <pc:sldMk cId="2918802913" sldId="316"/>
        </pc:sldMkLst>
      </pc:sldChg>
      <pc:sldChg chg="del">
        <pc:chgData name="Julia Kasmire" userId="d623be19-69c6-4d1b-89e7-ecc750d13e6c" providerId="ADAL" clId="{CCE25F19-1F07-4F20-9A3D-945FF5B56D27}" dt="2022-03-21T14:38:58.657" v="272" actId="47"/>
        <pc:sldMkLst>
          <pc:docMk/>
          <pc:sldMk cId="2422897707" sldId="317"/>
        </pc:sldMkLst>
      </pc:sldChg>
      <pc:sldChg chg="del">
        <pc:chgData name="Julia Kasmire" userId="d623be19-69c6-4d1b-89e7-ecc750d13e6c" providerId="ADAL" clId="{CCE25F19-1F07-4F20-9A3D-945FF5B56D27}" dt="2022-03-21T14:38:58.111" v="270" actId="47"/>
        <pc:sldMkLst>
          <pc:docMk/>
          <pc:sldMk cId="1032576535" sldId="318"/>
        </pc:sldMkLst>
      </pc:sldChg>
      <pc:sldChg chg="del">
        <pc:chgData name="Julia Kasmire" userId="d623be19-69c6-4d1b-89e7-ecc750d13e6c" providerId="ADAL" clId="{CCE25F19-1F07-4F20-9A3D-945FF5B56D27}" dt="2022-03-21T14:38:58.926" v="273" actId="47"/>
        <pc:sldMkLst>
          <pc:docMk/>
          <pc:sldMk cId="742546446" sldId="319"/>
        </pc:sldMkLst>
      </pc:sldChg>
      <pc:sldChg chg="del">
        <pc:chgData name="Julia Kasmire" userId="d623be19-69c6-4d1b-89e7-ecc750d13e6c" providerId="ADAL" clId="{CCE25F19-1F07-4F20-9A3D-945FF5B56D27}" dt="2022-03-21T14:38:56.296" v="263" actId="47"/>
        <pc:sldMkLst>
          <pc:docMk/>
          <pc:sldMk cId="3968874071" sldId="322"/>
        </pc:sldMkLst>
      </pc:sldChg>
      <pc:sldChg chg="del">
        <pc:chgData name="Julia Kasmire" userId="d623be19-69c6-4d1b-89e7-ecc750d13e6c" providerId="ADAL" clId="{CCE25F19-1F07-4F20-9A3D-945FF5B56D27}" dt="2022-03-21T14:38:57.316" v="267" actId="47"/>
        <pc:sldMkLst>
          <pc:docMk/>
          <pc:sldMk cId="173831529" sldId="323"/>
        </pc:sldMkLst>
      </pc:sldChg>
      <pc:sldChg chg="del">
        <pc:chgData name="Julia Kasmire" userId="d623be19-69c6-4d1b-89e7-ecc750d13e6c" providerId="ADAL" clId="{CCE25F19-1F07-4F20-9A3D-945FF5B56D27}" dt="2022-03-21T14:38:57.826" v="269" actId="47"/>
        <pc:sldMkLst>
          <pc:docMk/>
          <pc:sldMk cId="149012998" sldId="324"/>
        </pc:sldMkLst>
      </pc:sldChg>
      <pc:sldChg chg="del">
        <pc:chgData name="Julia Kasmire" userId="d623be19-69c6-4d1b-89e7-ecc750d13e6c" providerId="ADAL" clId="{CCE25F19-1F07-4F20-9A3D-945FF5B56D27}" dt="2022-03-21T14:38:58.396" v="271" actId="47"/>
        <pc:sldMkLst>
          <pc:docMk/>
          <pc:sldMk cId="3946776968" sldId="325"/>
        </pc:sldMkLst>
      </pc:sldChg>
      <pc:sldChg chg="del">
        <pc:chgData name="Julia Kasmire" userId="d623be19-69c6-4d1b-89e7-ecc750d13e6c" providerId="ADAL" clId="{CCE25F19-1F07-4F20-9A3D-945FF5B56D27}" dt="2022-03-21T14:38:54.389" v="258" actId="47"/>
        <pc:sldMkLst>
          <pc:docMk/>
          <pc:sldMk cId="3596242532" sldId="328"/>
        </pc:sldMkLst>
      </pc:sldChg>
      <pc:sldChg chg="modSp mod">
        <pc:chgData name="Julia Kasmire" userId="d623be19-69c6-4d1b-89e7-ecc750d13e6c" providerId="ADAL" clId="{CCE25F19-1F07-4F20-9A3D-945FF5B56D27}" dt="2022-05-02T14:43:36.982" v="19605" actId="20577"/>
        <pc:sldMkLst>
          <pc:docMk/>
          <pc:sldMk cId="97572294" sldId="333"/>
        </pc:sldMkLst>
        <pc:spChg chg="mod">
          <ac:chgData name="Julia Kasmire" userId="d623be19-69c6-4d1b-89e7-ecc750d13e6c" providerId="ADAL" clId="{CCE25F19-1F07-4F20-9A3D-945FF5B56D27}" dt="2022-05-02T14:43:36.982" v="19605" actId="20577"/>
          <ac:spMkLst>
            <pc:docMk/>
            <pc:sldMk cId="97572294" sldId="333"/>
            <ac:spMk id="3" creationId="{00000000-0000-0000-0000-000000000000}"/>
          </ac:spMkLst>
        </pc:spChg>
      </pc:sldChg>
      <pc:sldChg chg="del">
        <pc:chgData name="Julia Kasmire" userId="d623be19-69c6-4d1b-89e7-ecc750d13e6c" providerId="ADAL" clId="{CCE25F19-1F07-4F20-9A3D-945FF5B56D27}" dt="2022-03-21T14:38:50.923" v="255" actId="47"/>
        <pc:sldMkLst>
          <pc:docMk/>
          <pc:sldMk cId="1134680802" sldId="334"/>
        </pc:sldMkLst>
      </pc:sldChg>
      <pc:sldChg chg="del">
        <pc:chgData name="Julia Kasmire" userId="d623be19-69c6-4d1b-89e7-ecc750d13e6c" providerId="ADAL" clId="{CCE25F19-1F07-4F20-9A3D-945FF5B56D27}" dt="2022-03-21T14:38:55.722" v="261" actId="47"/>
        <pc:sldMkLst>
          <pc:docMk/>
          <pc:sldMk cId="1475171224" sldId="341"/>
        </pc:sldMkLst>
      </pc:sldChg>
      <pc:sldChg chg="del">
        <pc:chgData name="Julia Kasmire" userId="d623be19-69c6-4d1b-89e7-ecc750d13e6c" providerId="ADAL" clId="{CCE25F19-1F07-4F20-9A3D-945FF5B56D27}" dt="2022-03-21T14:38:57.062" v="266" actId="47"/>
        <pc:sldMkLst>
          <pc:docMk/>
          <pc:sldMk cId="4248323884" sldId="343"/>
        </pc:sldMkLst>
      </pc:sldChg>
      <pc:sldChg chg="del">
        <pc:chgData name="Julia Kasmire" userId="d623be19-69c6-4d1b-89e7-ecc750d13e6c" providerId="ADAL" clId="{CCE25F19-1F07-4F20-9A3D-945FF5B56D27}" dt="2022-03-21T14:38:55.294" v="260" actId="47"/>
        <pc:sldMkLst>
          <pc:docMk/>
          <pc:sldMk cId="2476134123" sldId="344"/>
        </pc:sldMkLst>
      </pc:sldChg>
      <pc:sldChg chg="delSp modSp del mod">
        <pc:chgData name="Julia Kasmire" userId="d623be19-69c6-4d1b-89e7-ecc750d13e6c" providerId="ADAL" clId="{CCE25F19-1F07-4F20-9A3D-945FF5B56D27}" dt="2022-03-21T14:40:14.260" v="338" actId="47"/>
        <pc:sldMkLst>
          <pc:docMk/>
          <pc:sldMk cId="2970173109" sldId="345"/>
        </pc:sldMkLst>
        <pc:spChg chg="mod">
          <ac:chgData name="Julia Kasmire" userId="d623be19-69c6-4d1b-89e7-ecc750d13e6c" providerId="ADAL" clId="{CCE25F19-1F07-4F20-9A3D-945FF5B56D27}" dt="2022-03-21T14:38:31.529" v="254" actId="20577"/>
          <ac:spMkLst>
            <pc:docMk/>
            <pc:sldMk cId="2970173109" sldId="345"/>
            <ac:spMk id="2" creationId="{00000000-0000-0000-0000-000000000000}"/>
          </ac:spMkLst>
        </pc:spChg>
        <pc:spChg chg="mod">
          <ac:chgData name="Julia Kasmire" userId="d623be19-69c6-4d1b-89e7-ecc750d13e6c" providerId="ADAL" clId="{CCE25F19-1F07-4F20-9A3D-945FF5B56D27}" dt="2022-03-21T14:38:27.936" v="252" actId="27636"/>
          <ac:spMkLst>
            <pc:docMk/>
            <pc:sldMk cId="2970173109" sldId="345"/>
            <ac:spMk id="3" creationId="{00000000-0000-0000-0000-000000000000}"/>
          </ac:spMkLst>
        </pc:spChg>
        <pc:spChg chg="del">
          <ac:chgData name="Julia Kasmire" userId="d623be19-69c6-4d1b-89e7-ecc750d13e6c" providerId="ADAL" clId="{CCE25F19-1F07-4F20-9A3D-945FF5B56D27}" dt="2022-03-21T14:38:19.571" v="248" actId="478"/>
          <ac:spMkLst>
            <pc:docMk/>
            <pc:sldMk cId="2970173109" sldId="345"/>
            <ac:spMk id="8" creationId="{E487DDEE-D8CB-4D99-9863-EB3C2C5E0359}"/>
          </ac:spMkLst>
        </pc:spChg>
        <pc:picChg chg="del">
          <ac:chgData name="Julia Kasmire" userId="d623be19-69c6-4d1b-89e7-ecc750d13e6c" providerId="ADAL" clId="{CCE25F19-1F07-4F20-9A3D-945FF5B56D27}" dt="2022-03-21T14:38:19.571" v="248" actId="478"/>
          <ac:picMkLst>
            <pc:docMk/>
            <pc:sldMk cId="2970173109" sldId="345"/>
            <ac:picMk id="7" creationId="{70AB8CD9-2FB7-439B-91D8-25D96544C1E8}"/>
          </ac:picMkLst>
        </pc:picChg>
      </pc:sldChg>
      <pc:sldChg chg="del">
        <pc:chgData name="Julia Kasmire" userId="d623be19-69c6-4d1b-89e7-ecc750d13e6c" providerId="ADAL" clId="{CCE25F19-1F07-4F20-9A3D-945FF5B56D27}" dt="2022-03-21T14:38:57.574" v="268" actId="47"/>
        <pc:sldMkLst>
          <pc:docMk/>
          <pc:sldMk cId="1262747787" sldId="346"/>
        </pc:sldMkLst>
      </pc:sldChg>
      <pc:sldChg chg="addSp modSp add del mod ord">
        <pc:chgData name="Julia Kasmire" userId="d623be19-69c6-4d1b-89e7-ecc750d13e6c" providerId="ADAL" clId="{CCE25F19-1F07-4F20-9A3D-945FF5B56D27}" dt="2022-04-27T13:07:06.279" v="8415" actId="962"/>
        <pc:sldMkLst>
          <pc:docMk/>
          <pc:sldMk cId="3491887236" sldId="347"/>
        </pc:sldMkLst>
        <pc:spChg chg="mod">
          <ac:chgData name="Julia Kasmire" userId="d623be19-69c6-4d1b-89e7-ecc750d13e6c" providerId="ADAL" clId="{CCE25F19-1F07-4F20-9A3D-945FF5B56D27}" dt="2022-04-27T13:02:46.724" v="7423" actId="20577"/>
          <ac:spMkLst>
            <pc:docMk/>
            <pc:sldMk cId="3491887236" sldId="347"/>
            <ac:spMk id="2" creationId="{00000000-0000-0000-0000-000000000000}"/>
          </ac:spMkLst>
        </pc:spChg>
        <pc:spChg chg="mod">
          <ac:chgData name="Julia Kasmire" userId="d623be19-69c6-4d1b-89e7-ecc750d13e6c" providerId="ADAL" clId="{CCE25F19-1F07-4F20-9A3D-945FF5B56D27}" dt="2022-04-27T13:04:39.136" v="7476" actId="20577"/>
          <ac:spMkLst>
            <pc:docMk/>
            <pc:sldMk cId="3491887236" sldId="347"/>
            <ac:spMk id="3" creationId="{00000000-0000-0000-0000-000000000000}"/>
          </ac:spMkLst>
        </pc:spChg>
        <pc:picChg chg="add mod">
          <ac:chgData name="Julia Kasmire" userId="d623be19-69c6-4d1b-89e7-ecc750d13e6c" providerId="ADAL" clId="{CCE25F19-1F07-4F20-9A3D-945FF5B56D27}" dt="2022-04-27T13:07:06.279" v="8415" actId="962"/>
          <ac:picMkLst>
            <pc:docMk/>
            <pc:sldMk cId="3491887236" sldId="347"/>
            <ac:picMk id="6" creationId="{D8C4EE10-EE95-4B0E-B2B1-B064F4B86624}"/>
          </ac:picMkLst>
        </pc:picChg>
      </pc:sldChg>
      <pc:sldChg chg="modSp add del mod">
        <pc:chgData name="Julia Kasmire" userId="d623be19-69c6-4d1b-89e7-ecc750d13e6c" providerId="ADAL" clId="{CCE25F19-1F07-4F20-9A3D-945FF5B56D27}" dt="2022-03-21T14:40:43.738" v="372" actId="47"/>
        <pc:sldMkLst>
          <pc:docMk/>
          <pc:sldMk cId="640010437" sldId="348"/>
        </pc:sldMkLst>
        <pc:spChg chg="mod">
          <ac:chgData name="Julia Kasmire" userId="d623be19-69c6-4d1b-89e7-ecc750d13e6c" providerId="ADAL" clId="{CCE25F19-1F07-4F20-9A3D-945FF5B56D27}" dt="2022-03-21T14:39:26.716" v="290" actId="20577"/>
          <ac:spMkLst>
            <pc:docMk/>
            <pc:sldMk cId="640010437" sldId="348"/>
            <ac:spMk id="2" creationId="{00000000-0000-0000-0000-000000000000}"/>
          </ac:spMkLst>
        </pc:spChg>
        <pc:spChg chg="mod">
          <ac:chgData name="Julia Kasmire" userId="d623be19-69c6-4d1b-89e7-ecc750d13e6c" providerId="ADAL" clId="{CCE25F19-1F07-4F20-9A3D-945FF5B56D27}" dt="2022-03-21T14:40:21.916" v="340" actId="21"/>
          <ac:spMkLst>
            <pc:docMk/>
            <pc:sldMk cId="640010437" sldId="348"/>
            <ac:spMk id="3" creationId="{00000000-0000-0000-0000-000000000000}"/>
          </ac:spMkLst>
        </pc:spChg>
      </pc:sldChg>
      <pc:sldChg chg="addSp delSp modSp add del mod ord">
        <pc:chgData name="Julia Kasmire" userId="d623be19-69c6-4d1b-89e7-ecc750d13e6c" providerId="ADAL" clId="{CCE25F19-1F07-4F20-9A3D-945FF5B56D27}" dt="2022-04-29T14:12:05.518" v="15008"/>
        <pc:sldMkLst>
          <pc:docMk/>
          <pc:sldMk cId="2431031922" sldId="349"/>
        </pc:sldMkLst>
        <pc:spChg chg="mod">
          <ac:chgData name="Julia Kasmire" userId="d623be19-69c6-4d1b-89e7-ecc750d13e6c" providerId="ADAL" clId="{CCE25F19-1F07-4F20-9A3D-945FF5B56D27}" dt="2022-04-29T14:11:54.108" v="15004" actId="20577"/>
          <ac:spMkLst>
            <pc:docMk/>
            <pc:sldMk cId="2431031922" sldId="349"/>
            <ac:spMk id="2" creationId="{00000000-0000-0000-0000-000000000000}"/>
          </ac:spMkLst>
        </pc:spChg>
        <pc:spChg chg="mod">
          <ac:chgData name="Julia Kasmire" userId="d623be19-69c6-4d1b-89e7-ecc750d13e6c" providerId="ADAL" clId="{CCE25F19-1F07-4F20-9A3D-945FF5B56D27}" dt="2022-04-29T14:07:25.837" v="14741" actId="20577"/>
          <ac:spMkLst>
            <pc:docMk/>
            <pc:sldMk cId="2431031922" sldId="349"/>
            <ac:spMk id="3" creationId="{00000000-0000-0000-0000-000000000000}"/>
          </ac:spMkLst>
        </pc:spChg>
        <pc:spChg chg="add del">
          <ac:chgData name="Julia Kasmire" userId="d623be19-69c6-4d1b-89e7-ecc750d13e6c" providerId="ADAL" clId="{CCE25F19-1F07-4F20-9A3D-945FF5B56D27}" dt="2022-03-21T14:40:00.715" v="311" actId="22"/>
          <ac:spMkLst>
            <pc:docMk/>
            <pc:sldMk cId="2431031922" sldId="349"/>
            <ac:spMk id="6" creationId="{04BE0CB6-1EC6-407C-860B-1BE0487F8EAF}"/>
          </ac:spMkLst>
        </pc:spChg>
      </pc:sldChg>
      <pc:sldChg chg="modSp add del mod ord">
        <pc:chgData name="Julia Kasmire" userId="d623be19-69c6-4d1b-89e7-ecc750d13e6c" providerId="ADAL" clId="{CCE25F19-1F07-4F20-9A3D-945FF5B56D27}" dt="2022-03-23T13:42:55.325" v="6411" actId="47"/>
        <pc:sldMkLst>
          <pc:docMk/>
          <pc:sldMk cId="955681827" sldId="350"/>
        </pc:sldMkLst>
        <pc:spChg chg="mod">
          <ac:chgData name="Julia Kasmire" userId="d623be19-69c6-4d1b-89e7-ecc750d13e6c" providerId="ADAL" clId="{CCE25F19-1F07-4F20-9A3D-945FF5B56D27}" dt="2022-03-21T14:45:22.707" v="695" actId="20577"/>
          <ac:spMkLst>
            <pc:docMk/>
            <pc:sldMk cId="955681827" sldId="350"/>
            <ac:spMk id="2" creationId="{00000000-0000-0000-0000-000000000000}"/>
          </ac:spMkLst>
        </pc:spChg>
        <pc:spChg chg="mod">
          <ac:chgData name="Julia Kasmire" userId="d623be19-69c6-4d1b-89e7-ecc750d13e6c" providerId="ADAL" clId="{CCE25F19-1F07-4F20-9A3D-945FF5B56D27}" dt="2022-03-21T14:48:52.059" v="1166" actId="20577"/>
          <ac:spMkLst>
            <pc:docMk/>
            <pc:sldMk cId="955681827" sldId="350"/>
            <ac:spMk id="3" creationId="{00000000-0000-0000-0000-000000000000}"/>
          </ac:spMkLst>
        </pc:spChg>
      </pc:sldChg>
      <pc:sldChg chg="modSp add del mod ord">
        <pc:chgData name="Julia Kasmire" userId="d623be19-69c6-4d1b-89e7-ecc750d13e6c" providerId="ADAL" clId="{CCE25F19-1F07-4F20-9A3D-945FF5B56D27}" dt="2022-03-23T13:42:55.325" v="6411" actId="47"/>
        <pc:sldMkLst>
          <pc:docMk/>
          <pc:sldMk cId="1178451803" sldId="351"/>
        </pc:sldMkLst>
        <pc:spChg chg="mod">
          <ac:chgData name="Julia Kasmire" userId="d623be19-69c6-4d1b-89e7-ecc750d13e6c" providerId="ADAL" clId="{CCE25F19-1F07-4F20-9A3D-945FF5B56D27}" dt="2022-03-21T16:45:50.290" v="6297" actId="20577"/>
          <ac:spMkLst>
            <pc:docMk/>
            <pc:sldMk cId="1178451803" sldId="351"/>
            <ac:spMk id="2" creationId="{00000000-0000-0000-0000-000000000000}"/>
          </ac:spMkLst>
        </pc:spChg>
        <pc:spChg chg="mod">
          <ac:chgData name="Julia Kasmire" userId="d623be19-69c6-4d1b-89e7-ecc750d13e6c" providerId="ADAL" clId="{CCE25F19-1F07-4F20-9A3D-945FF5B56D27}" dt="2022-03-21T14:42:17.237" v="618" actId="20577"/>
          <ac:spMkLst>
            <pc:docMk/>
            <pc:sldMk cId="1178451803" sldId="351"/>
            <ac:spMk id="3" creationId="{00000000-0000-0000-0000-000000000000}"/>
          </ac:spMkLst>
        </pc:spChg>
      </pc:sldChg>
      <pc:sldChg chg="modSp add del mod ord">
        <pc:chgData name="Julia Kasmire" userId="d623be19-69c6-4d1b-89e7-ecc750d13e6c" providerId="ADAL" clId="{CCE25F19-1F07-4F20-9A3D-945FF5B56D27}" dt="2022-04-27T12:55:13.256" v="6638" actId="2696"/>
        <pc:sldMkLst>
          <pc:docMk/>
          <pc:sldMk cId="3603516955" sldId="352"/>
        </pc:sldMkLst>
        <pc:spChg chg="mod">
          <ac:chgData name="Julia Kasmire" userId="d623be19-69c6-4d1b-89e7-ecc750d13e6c" providerId="ADAL" clId="{CCE25F19-1F07-4F20-9A3D-945FF5B56D27}" dt="2022-03-21T15:52:42.122" v="3761" actId="20577"/>
          <ac:spMkLst>
            <pc:docMk/>
            <pc:sldMk cId="3603516955" sldId="352"/>
            <ac:spMk id="2" creationId="{00000000-0000-0000-0000-000000000000}"/>
          </ac:spMkLst>
        </pc:spChg>
        <pc:spChg chg="mod">
          <ac:chgData name="Julia Kasmire" userId="d623be19-69c6-4d1b-89e7-ecc750d13e6c" providerId="ADAL" clId="{CCE25F19-1F07-4F20-9A3D-945FF5B56D27}" dt="2022-03-21T15:41:24.806" v="2763" actId="20577"/>
          <ac:spMkLst>
            <pc:docMk/>
            <pc:sldMk cId="3603516955" sldId="352"/>
            <ac:spMk id="3" creationId="{00000000-0000-0000-0000-000000000000}"/>
          </ac:spMkLst>
        </pc:spChg>
      </pc:sldChg>
      <pc:sldChg chg="modSp add del mod">
        <pc:chgData name="Julia Kasmire" userId="d623be19-69c6-4d1b-89e7-ecc750d13e6c" providerId="ADAL" clId="{CCE25F19-1F07-4F20-9A3D-945FF5B56D27}" dt="2022-03-23T13:42:55.325" v="6411" actId="47"/>
        <pc:sldMkLst>
          <pc:docMk/>
          <pc:sldMk cId="1393110204" sldId="353"/>
        </pc:sldMkLst>
        <pc:spChg chg="mod">
          <ac:chgData name="Julia Kasmire" userId="d623be19-69c6-4d1b-89e7-ecc750d13e6c" providerId="ADAL" clId="{CCE25F19-1F07-4F20-9A3D-945FF5B56D27}" dt="2022-03-21T14:49:16.917" v="1185" actId="20577"/>
          <ac:spMkLst>
            <pc:docMk/>
            <pc:sldMk cId="1393110204" sldId="353"/>
            <ac:spMk id="2" creationId="{00000000-0000-0000-0000-000000000000}"/>
          </ac:spMkLst>
        </pc:spChg>
        <pc:spChg chg="mod">
          <ac:chgData name="Julia Kasmire" userId="d623be19-69c6-4d1b-89e7-ecc750d13e6c" providerId="ADAL" clId="{CCE25F19-1F07-4F20-9A3D-945FF5B56D27}" dt="2022-03-21T14:50:44.167" v="1452" actId="20577"/>
          <ac:spMkLst>
            <pc:docMk/>
            <pc:sldMk cId="1393110204" sldId="353"/>
            <ac:spMk id="3" creationId="{00000000-0000-0000-0000-000000000000}"/>
          </ac:spMkLst>
        </pc:spChg>
      </pc:sldChg>
      <pc:sldChg chg="modSp add del mod">
        <pc:chgData name="Julia Kasmire" userId="d623be19-69c6-4d1b-89e7-ecc750d13e6c" providerId="ADAL" clId="{CCE25F19-1F07-4F20-9A3D-945FF5B56D27}" dt="2022-03-23T13:42:55.325" v="6411" actId="47"/>
        <pc:sldMkLst>
          <pc:docMk/>
          <pc:sldMk cId="1149816771" sldId="354"/>
        </pc:sldMkLst>
        <pc:spChg chg="mod">
          <ac:chgData name="Julia Kasmire" userId="d623be19-69c6-4d1b-89e7-ecc750d13e6c" providerId="ADAL" clId="{CCE25F19-1F07-4F20-9A3D-945FF5B56D27}" dt="2022-03-21T15:36:55.296" v="2459" actId="20577"/>
          <ac:spMkLst>
            <pc:docMk/>
            <pc:sldMk cId="1149816771" sldId="354"/>
            <ac:spMk id="2" creationId="{00000000-0000-0000-0000-000000000000}"/>
          </ac:spMkLst>
        </pc:spChg>
        <pc:spChg chg="mod">
          <ac:chgData name="Julia Kasmire" userId="d623be19-69c6-4d1b-89e7-ecc750d13e6c" providerId="ADAL" clId="{CCE25F19-1F07-4F20-9A3D-945FF5B56D27}" dt="2022-03-21T15:39:19.636" v="2505" actId="20577"/>
          <ac:spMkLst>
            <pc:docMk/>
            <pc:sldMk cId="1149816771" sldId="354"/>
            <ac:spMk id="3" creationId="{00000000-0000-0000-0000-000000000000}"/>
          </ac:spMkLst>
        </pc:spChg>
      </pc:sldChg>
      <pc:sldChg chg="modSp add del mod">
        <pc:chgData name="Julia Kasmire" userId="d623be19-69c6-4d1b-89e7-ecc750d13e6c" providerId="ADAL" clId="{CCE25F19-1F07-4F20-9A3D-945FF5B56D27}" dt="2022-03-23T13:42:55.325" v="6411" actId="47"/>
        <pc:sldMkLst>
          <pc:docMk/>
          <pc:sldMk cId="2407786041" sldId="355"/>
        </pc:sldMkLst>
        <pc:spChg chg="mod">
          <ac:chgData name="Julia Kasmire" userId="d623be19-69c6-4d1b-89e7-ecc750d13e6c" providerId="ADAL" clId="{CCE25F19-1F07-4F20-9A3D-945FF5B56D27}" dt="2022-03-21T15:39:08.117" v="2503" actId="20577"/>
          <ac:spMkLst>
            <pc:docMk/>
            <pc:sldMk cId="2407786041" sldId="355"/>
            <ac:spMk id="3" creationId="{00000000-0000-0000-0000-000000000000}"/>
          </ac:spMkLst>
        </pc:spChg>
      </pc:sldChg>
      <pc:sldChg chg="addSp delSp modSp add del mod modClrScheme chgLayout">
        <pc:chgData name="Julia Kasmire" userId="d623be19-69c6-4d1b-89e7-ecc750d13e6c" providerId="ADAL" clId="{CCE25F19-1F07-4F20-9A3D-945FF5B56D27}" dt="2022-03-23T13:42:55.325" v="6411" actId="47"/>
        <pc:sldMkLst>
          <pc:docMk/>
          <pc:sldMk cId="2076294997" sldId="356"/>
        </pc:sldMkLst>
        <pc:spChg chg="mod">
          <ac:chgData name="Julia Kasmire" userId="d623be19-69c6-4d1b-89e7-ecc750d13e6c" providerId="ADAL" clId="{CCE25F19-1F07-4F20-9A3D-945FF5B56D27}" dt="2022-03-21T14:53:31.217" v="1482" actId="26606"/>
          <ac:spMkLst>
            <pc:docMk/>
            <pc:sldMk cId="2076294997" sldId="356"/>
            <ac:spMk id="2" creationId="{00000000-0000-0000-0000-000000000000}"/>
          </ac:spMkLst>
        </pc:spChg>
        <pc:spChg chg="del mod">
          <ac:chgData name="Julia Kasmire" userId="d623be19-69c6-4d1b-89e7-ecc750d13e6c" providerId="ADAL" clId="{CCE25F19-1F07-4F20-9A3D-945FF5B56D27}" dt="2022-03-21T14:52:37.438" v="1481" actId="478"/>
          <ac:spMkLst>
            <pc:docMk/>
            <pc:sldMk cId="2076294997" sldId="356"/>
            <ac:spMk id="3" creationId="{00000000-0000-0000-0000-000000000000}"/>
          </ac:spMkLst>
        </pc:spChg>
        <pc:spChg chg="mod">
          <ac:chgData name="Julia Kasmire" userId="d623be19-69c6-4d1b-89e7-ecc750d13e6c" providerId="ADAL" clId="{CCE25F19-1F07-4F20-9A3D-945FF5B56D27}" dt="2022-03-21T14:53:31.217" v="1482" actId="26606"/>
          <ac:spMkLst>
            <pc:docMk/>
            <pc:sldMk cId="2076294997" sldId="356"/>
            <ac:spMk id="4" creationId="{00000000-0000-0000-0000-000000000000}"/>
          </ac:spMkLst>
        </pc:spChg>
        <pc:spChg chg="add mod">
          <ac:chgData name="Julia Kasmire" userId="d623be19-69c6-4d1b-89e7-ecc750d13e6c" providerId="ADAL" clId="{CCE25F19-1F07-4F20-9A3D-945FF5B56D27}" dt="2022-03-21T16:11:39.167" v="4783" actId="1076"/>
          <ac:spMkLst>
            <pc:docMk/>
            <pc:sldMk cId="2076294997" sldId="356"/>
            <ac:spMk id="6" creationId="{11866B6A-5FB3-4261-9ECD-60FBC77F55D0}"/>
          </ac:spMkLst>
        </pc:spChg>
        <pc:graphicFrameChg chg="add mod modGraphic">
          <ac:chgData name="Julia Kasmire" userId="d623be19-69c6-4d1b-89e7-ecc750d13e6c" providerId="ADAL" clId="{CCE25F19-1F07-4F20-9A3D-945FF5B56D27}" dt="2022-03-21T16:16:32.196" v="4954" actId="14100"/>
          <ac:graphicFrameMkLst>
            <pc:docMk/>
            <pc:sldMk cId="2076294997" sldId="356"/>
            <ac:graphicFrameMk id="5" creationId="{D7F18036-D668-4585-816F-3CAF82BB835A}"/>
          </ac:graphicFrameMkLst>
        </pc:graphicFrameChg>
      </pc:sldChg>
      <pc:sldChg chg="modSp add del mod">
        <pc:chgData name="Julia Kasmire" userId="d623be19-69c6-4d1b-89e7-ecc750d13e6c" providerId="ADAL" clId="{CCE25F19-1F07-4F20-9A3D-945FF5B56D27}" dt="2022-04-27T12:55:24.166" v="6639" actId="2696"/>
        <pc:sldMkLst>
          <pc:docMk/>
          <pc:sldMk cId="3995349541" sldId="357"/>
        </pc:sldMkLst>
        <pc:spChg chg="mod">
          <ac:chgData name="Julia Kasmire" userId="d623be19-69c6-4d1b-89e7-ecc750d13e6c" providerId="ADAL" clId="{CCE25F19-1F07-4F20-9A3D-945FF5B56D27}" dt="2022-03-21T15:41:45.141" v="2797" actId="20577"/>
          <ac:spMkLst>
            <pc:docMk/>
            <pc:sldMk cId="3995349541" sldId="357"/>
            <ac:spMk id="2" creationId="{00000000-0000-0000-0000-000000000000}"/>
          </ac:spMkLst>
        </pc:spChg>
        <pc:spChg chg="mod">
          <ac:chgData name="Julia Kasmire" userId="d623be19-69c6-4d1b-89e7-ecc750d13e6c" providerId="ADAL" clId="{CCE25F19-1F07-4F20-9A3D-945FF5B56D27}" dt="2022-03-21T15:43:15.404" v="2970" actId="20577"/>
          <ac:spMkLst>
            <pc:docMk/>
            <pc:sldMk cId="3995349541" sldId="357"/>
            <ac:spMk id="3" creationId="{00000000-0000-0000-0000-000000000000}"/>
          </ac:spMkLst>
        </pc:spChg>
      </pc:sldChg>
      <pc:sldChg chg="modSp add del mod">
        <pc:chgData name="Julia Kasmire" userId="d623be19-69c6-4d1b-89e7-ecc750d13e6c" providerId="ADAL" clId="{CCE25F19-1F07-4F20-9A3D-945FF5B56D27}" dt="2022-04-27T12:55:24.166" v="6639" actId="2696"/>
        <pc:sldMkLst>
          <pc:docMk/>
          <pc:sldMk cId="75105880" sldId="358"/>
        </pc:sldMkLst>
        <pc:spChg chg="mod">
          <ac:chgData name="Julia Kasmire" userId="d623be19-69c6-4d1b-89e7-ecc750d13e6c" providerId="ADAL" clId="{CCE25F19-1F07-4F20-9A3D-945FF5B56D27}" dt="2022-03-21T15:43:47.914" v="3016" actId="20577"/>
          <ac:spMkLst>
            <pc:docMk/>
            <pc:sldMk cId="75105880" sldId="358"/>
            <ac:spMk id="2" creationId="{00000000-0000-0000-0000-000000000000}"/>
          </ac:spMkLst>
        </pc:spChg>
        <pc:spChg chg="mod">
          <ac:chgData name="Julia Kasmire" userId="d623be19-69c6-4d1b-89e7-ecc750d13e6c" providerId="ADAL" clId="{CCE25F19-1F07-4F20-9A3D-945FF5B56D27}" dt="2022-03-21T15:48:45.937" v="3428" actId="20577"/>
          <ac:spMkLst>
            <pc:docMk/>
            <pc:sldMk cId="75105880" sldId="358"/>
            <ac:spMk id="3" creationId="{00000000-0000-0000-0000-000000000000}"/>
          </ac:spMkLst>
        </pc:spChg>
      </pc:sldChg>
      <pc:sldChg chg="modSp add del mod ord">
        <pc:chgData name="Julia Kasmire" userId="d623be19-69c6-4d1b-89e7-ecc750d13e6c" providerId="ADAL" clId="{CCE25F19-1F07-4F20-9A3D-945FF5B56D27}" dt="2022-04-21T11:06:02.514" v="6637" actId="47"/>
        <pc:sldMkLst>
          <pc:docMk/>
          <pc:sldMk cId="1720151075" sldId="359"/>
        </pc:sldMkLst>
        <pc:spChg chg="mod">
          <ac:chgData name="Julia Kasmire" userId="d623be19-69c6-4d1b-89e7-ecc750d13e6c" providerId="ADAL" clId="{CCE25F19-1F07-4F20-9A3D-945FF5B56D27}" dt="2022-04-05T11:42:13.264" v="6605" actId="20577"/>
          <ac:spMkLst>
            <pc:docMk/>
            <pc:sldMk cId="1720151075" sldId="359"/>
            <ac:spMk id="2" creationId="{00000000-0000-0000-0000-000000000000}"/>
          </ac:spMkLst>
        </pc:spChg>
        <pc:spChg chg="mod">
          <ac:chgData name="Julia Kasmire" userId="d623be19-69c6-4d1b-89e7-ecc750d13e6c" providerId="ADAL" clId="{CCE25F19-1F07-4F20-9A3D-945FF5B56D27}" dt="2022-04-05T11:42:31.756" v="6612" actId="20577"/>
          <ac:spMkLst>
            <pc:docMk/>
            <pc:sldMk cId="1720151075" sldId="359"/>
            <ac:spMk id="3" creationId="{00000000-0000-0000-0000-000000000000}"/>
          </ac:spMkLst>
        </pc:spChg>
      </pc:sldChg>
      <pc:sldChg chg="addSp delSp modSp add del mod ord modClrScheme chgLayout">
        <pc:chgData name="Julia Kasmire" userId="d623be19-69c6-4d1b-89e7-ecc750d13e6c" providerId="ADAL" clId="{CCE25F19-1F07-4F20-9A3D-945FF5B56D27}" dt="2022-04-29T14:18:33.229" v="15583" actId="6549"/>
        <pc:sldMkLst>
          <pc:docMk/>
          <pc:sldMk cId="1535181229" sldId="360"/>
        </pc:sldMkLst>
        <pc:spChg chg="mod">
          <ac:chgData name="Julia Kasmire" userId="d623be19-69c6-4d1b-89e7-ecc750d13e6c" providerId="ADAL" clId="{CCE25F19-1F07-4F20-9A3D-945FF5B56D27}" dt="2022-04-29T14:18:33.229" v="15583" actId="6549"/>
          <ac:spMkLst>
            <pc:docMk/>
            <pc:sldMk cId="1535181229" sldId="360"/>
            <ac:spMk id="2" creationId="{00000000-0000-0000-0000-000000000000}"/>
          </ac:spMkLst>
        </pc:spChg>
        <pc:spChg chg="del mod">
          <ac:chgData name="Julia Kasmire" userId="d623be19-69c6-4d1b-89e7-ecc750d13e6c" providerId="ADAL" clId="{CCE25F19-1F07-4F20-9A3D-945FF5B56D27}" dt="2022-03-21T15:56:21.080" v="4125" actId="26606"/>
          <ac:spMkLst>
            <pc:docMk/>
            <pc:sldMk cId="1535181229" sldId="360"/>
            <ac:spMk id="3" creationId="{00000000-0000-0000-0000-000000000000}"/>
          </ac:spMkLst>
        </pc:spChg>
        <pc:spChg chg="mod">
          <ac:chgData name="Julia Kasmire" userId="d623be19-69c6-4d1b-89e7-ecc750d13e6c" providerId="ADAL" clId="{CCE25F19-1F07-4F20-9A3D-945FF5B56D27}" dt="2022-03-21T15:56:21.080" v="4125" actId="26606"/>
          <ac:spMkLst>
            <pc:docMk/>
            <pc:sldMk cId="1535181229" sldId="360"/>
            <ac:spMk id="4" creationId="{00000000-0000-0000-0000-000000000000}"/>
          </ac:spMkLst>
        </pc:spChg>
        <pc:spChg chg="mod topLvl">
          <ac:chgData name="Julia Kasmire" userId="d623be19-69c6-4d1b-89e7-ecc750d13e6c" providerId="ADAL" clId="{CCE25F19-1F07-4F20-9A3D-945FF5B56D27}" dt="2022-03-21T15:58:21.139" v="4132" actId="164"/>
          <ac:spMkLst>
            <pc:docMk/>
            <pc:sldMk cId="1535181229" sldId="360"/>
            <ac:spMk id="7" creationId="{7F03E472-2616-4A6F-BE31-23037C182A6A}"/>
          </ac:spMkLst>
        </pc:spChg>
        <pc:spChg chg="mod topLvl">
          <ac:chgData name="Julia Kasmire" userId="d623be19-69c6-4d1b-89e7-ecc750d13e6c" providerId="ADAL" clId="{CCE25F19-1F07-4F20-9A3D-945FF5B56D27}" dt="2022-03-21T15:58:21.139" v="4132" actId="164"/>
          <ac:spMkLst>
            <pc:docMk/>
            <pc:sldMk cId="1535181229" sldId="360"/>
            <ac:spMk id="8" creationId="{94785486-90E0-4C03-B851-96CAEE054BA1}"/>
          </ac:spMkLst>
        </pc:spChg>
        <pc:spChg chg="mod topLvl">
          <ac:chgData name="Julia Kasmire" userId="d623be19-69c6-4d1b-89e7-ecc750d13e6c" providerId="ADAL" clId="{CCE25F19-1F07-4F20-9A3D-945FF5B56D27}" dt="2022-04-29T14:17:54.597" v="15508" actId="20577"/>
          <ac:spMkLst>
            <pc:docMk/>
            <pc:sldMk cId="1535181229" sldId="360"/>
            <ac:spMk id="9" creationId="{3CF15E54-6D06-471B-873C-0669E950376D}"/>
          </ac:spMkLst>
        </pc:spChg>
        <pc:spChg chg="mod topLvl">
          <ac:chgData name="Julia Kasmire" userId="d623be19-69c6-4d1b-89e7-ecc750d13e6c" providerId="ADAL" clId="{CCE25F19-1F07-4F20-9A3D-945FF5B56D27}" dt="2022-03-21T15:59:55.821" v="4141" actId="164"/>
          <ac:spMkLst>
            <pc:docMk/>
            <pc:sldMk cId="1535181229" sldId="360"/>
            <ac:spMk id="10" creationId="{4108AF2A-AFD3-49EA-985F-27FE8B8E6E0F}"/>
          </ac:spMkLst>
        </pc:spChg>
        <pc:spChg chg="mod topLvl">
          <ac:chgData name="Julia Kasmire" userId="d623be19-69c6-4d1b-89e7-ecc750d13e6c" providerId="ADAL" clId="{CCE25F19-1F07-4F20-9A3D-945FF5B56D27}" dt="2022-03-21T15:59:55.821" v="4141" actId="164"/>
          <ac:spMkLst>
            <pc:docMk/>
            <pc:sldMk cId="1535181229" sldId="360"/>
            <ac:spMk id="11" creationId="{1286AE78-609F-479D-9669-CF7D7C5BA9DF}"/>
          </ac:spMkLst>
        </pc:spChg>
        <pc:spChg chg="mod topLvl">
          <ac:chgData name="Julia Kasmire" userId="d623be19-69c6-4d1b-89e7-ecc750d13e6c" providerId="ADAL" clId="{CCE25F19-1F07-4F20-9A3D-945FF5B56D27}" dt="2022-03-21T15:59:55.821" v="4141" actId="164"/>
          <ac:spMkLst>
            <pc:docMk/>
            <pc:sldMk cId="1535181229" sldId="360"/>
            <ac:spMk id="12" creationId="{73AC3952-70ED-4E47-A254-3F99FB028E30}"/>
          </ac:spMkLst>
        </pc:spChg>
        <pc:spChg chg="mod topLvl">
          <ac:chgData name="Julia Kasmire" userId="d623be19-69c6-4d1b-89e7-ecc750d13e6c" providerId="ADAL" clId="{CCE25F19-1F07-4F20-9A3D-945FF5B56D27}" dt="2022-03-21T16:03:01.185" v="4227" actId="165"/>
          <ac:spMkLst>
            <pc:docMk/>
            <pc:sldMk cId="1535181229" sldId="360"/>
            <ac:spMk id="13" creationId="{8623B749-0C4E-4A1F-86B4-8EAA2DBDC20C}"/>
          </ac:spMkLst>
        </pc:spChg>
        <pc:spChg chg="mod topLvl">
          <ac:chgData name="Julia Kasmire" userId="d623be19-69c6-4d1b-89e7-ecc750d13e6c" providerId="ADAL" clId="{CCE25F19-1F07-4F20-9A3D-945FF5B56D27}" dt="2022-03-21T16:03:01.185" v="4227" actId="165"/>
          <ac:spMkLst>
            <pc:docMk/>
            <pc:sldMk cId="1535181229" sldId="360"/>
            <ac:spMk id="14" creationId="{A47914EF-4EFF-4D30-801A-F55129784919}"/>
          </ac:spMkLst>
        </pc:spChg>
        <pc:spChg chg="mod topLvl">
          <ac:chgData name="Julia Kasmire" userId="d623be19-69c6-4d1b-89e7-ecc750d13e6c" providerId="ADAL" clId="{CCE25F19-1F07-4F20-9A3D-945FF5B56D27}" dt="2022-03-21T16:03:01.185" v="4227" actId="165"/>
          <ac:spMkLst>
            <pc:docMk/>
            <pc:sldMk cId="1535181229" sldId="360"/>
            <ac:spMk id="15" creationId="{3CB1D9BC-9CD7-4D46-8D1A-B9FB78992F51}"/>
          </ac:spMkLst>
        </pc:spChg>
        <pc:spChg chg="mod topLvl">
          <ac:chgData name="Julia Kasmire" userId="d623be19-69c6-4d1b-89e7-ecc750d13e6c" providerId="ADAL" clId="{CCE25F19-1F07-4F20-9A3D-945FF5B56D27}" dt="2022-03-21T16:00:11.037" v="4143" actId="164"/>
          <ac:spMkLst>
            <pc:docMk/>
            <pc:sldMk cId="1535181229" sldId="360"/>
            <ac:spMk id="16" creationId="{6A712972-D0DA-421C-879F-28767BCC2A59}"/>
          </ac:spMkLst>
        </pc:spChg>
        <pc:spChg chg="mod topLvl">
          <ac:chgData name="Julia Kasmire" userId="d623be19-69c6-4d1b-89e7-ecc750d13e6c" providerId="ADAL" clId="{CCE25F19-1F07-4F20-9A3D-945FF5B56D27}" dt="2022-03-21T16:00:11.037" v="4143" actId="164"/>
          <ac:spMkLst>
            <pc:docMk/>
            <pc:sldMk cId="1535181229" sldId="360"/>
            <ac:spMk id="17" creationId="{7EA85D97-FC64-4A80-9FEF-002C616C6F25}"/>
          </ac:spMkLst>
        </pc:spChg>
        <pc:spChg chg="mod topLvl">
          <ac:chgData name="Julia Kasmire" userId="d623be19-69c6-4d1b-89e7-ecc750d13e6c" providerId="ADAL" clId="{CCE25F19-1F07-4F20-9A3D-945FF5B56D27}" dt="2022-04-29T14:18:08.638" v="15543" actId="20577"/>
          <ac:spMkLst>
            <pc:docMk/>
            <pc:sldMk cId="1535181229" sldId="360"/>
            <ac:spMk id="18" creationId="{E6C72386-6676-4A22-9DC1-C887146EEE8A}"/>
          </ac:spMkLst>
        </pc:spChg>
        <pc:spChg chg="mod topLvl">
          <ac:chgData name="Julia Kasmire" userId="d623be19-69c6-4d1b-89e7-ecc750d13e6c" providerId="ADAL" clId="{CCE25F19-1F07-4F20-9A3D-945FF5B56D27}" dt="2022-03-21T16:00:20.574" v="4144" actId="164"/>
          <ac:spMkLst>
            <pc:docMk/>
            <pc:sldMk cId="1535181229" sldId="360"/>
            <ac:spMk id="19" creationId="{E3562FB8-D08E-419D-8977-BF6CC117F981}"/>
          </ac:spMkLst>
        </pc:spChg>
        <pc:spChg chg="mod topLvl">
          <ac:chgData name="Julia Kasmire" userId="d623be19-69c6-4d1b-89e7-ecc750d13e6c" providerId="ADAL" clId="{CCE25F19-1F07-4F20-9A3D-945FF5B56D27}" dt="2022-03-21T16:00:20.574" v="4144" actId="164"/>
          <ac:spMkLst>
            <pc:docMk/>
            <pc:sldMk cId="1535181229" sldId="360"/>
            <ac:spMk id="20" creationId="{26460566-78E8-424D-A7E4-DF8039451768}"/>
          </ac:spMkLst>
        </pc:spChg>
        <pc:spChg chg="mod topLvl">
          <ac:chgData name="Julia Kasmire" userId="d623be19-69c6-4d1b-89e7-ecc750d13e6c" providerId="ADAL" clId="{CCE25F19-1F07-4F20-9A3D-945FF5B56D27}" dt="2022-03-21T16:00:20.574" v="4144" actId="164"/>
          <ac:spMkLst>
            <pc:docMk/>
            <pc:sldMk cId="1535181229" sldId="360"/>
            <ac:spMk id="21" creationId="{CB33F7B2-2E36-41F7-B4F1-97665B815C42}"/>
          </ac:spMkLst>
        </pc:spChg>
        <pc:spChg chg="add mod">
          <ac:chgData name="Julia Kasmire" userId="d623be19-69c6-4d1b-89e7-ecc750d13e6c" providerId="ADAL" clId="{CCE25F19-1F07-4F20-9A3D-945FF5B56D27}" dt="2022-03-21T16:04:47.355" v="4240" actId="1076"/>
          <ac:spMkLst>
            <pc:docMk/>
            <pc:sldMk cId="1535181229" sldId="360"/>
            <ac:spMk id="31" creationId="{2FC999D0-F07D-4652-A548-38B55E64EF02}"/>
          </ac:spMkLst>
        </pc:spChg>
        <pc:spChg chg="add mod">
          <ac:chgData name="Julia Kasmire" userId="d623be19-69c6-4d1b-89e7-ecc750d13e6c" providerId="ADAL" clId="{CCE25F19-1F07-4F20-9A3D-945FF5B56D27}" dt="2022-03-21T16:04:36.780" v="4238" actId="12789"/>
          <ac:spMkLst>
            <pc:docMk/>
            <pc:sldMk cId="1535181229" sldId="360"/>
            <ac:spMk id="32" creationId="{412E598A-139E-4E00-9A03-5184AB7F7EC8}"/>
          </ac:spMkLst>
        </pc:spChg>
        <pc:spChg chg="add mod">
          <ac:chgData name="Julia Kasmire" userId="d623be19-69c6-4d1b-89e7-ecc750d13e6c" providerId="ADAL" clId="{CCE25F19-1F07-4F20-9A3D-945FF5B56D27}" dt="2022-04-29T14:18:16.739" v="15563" actId="1035"/>
          <ac:spMkLst>
            <pc:docMk/>
            <pc:sldMk cId="1535181229" sldId="360"/>
            <ac:spMk id="33" creationId="{71097A1D-54E9-457E-B3D8-E3DDC0D1EF4B}"/>
          </ac:spMkLst>
        </pc:spChg>
        <pc:spChg chg="add mod">
          <ac:chgData name="Julia Kasmire" userId="d623be19-69c6-4d1b-89e7-ecc750d13e6c" providerId="ADAL" clId="{CCE25F19-1F07-4F20-9A3D-945FF5B56D27}" dt="2022-03-21T16:05:49.528" v="4334" actId="1076"/>
          <ac:spMkLst>
            <pc:docMk/>
            <pc:sldMk cId="1535181229" sldId="360"/>
            <ac:spMk id="34" creationId="{74704663-7D2E-47F9-A070-FA92D1621D94}"/>
          </ac:spMkLst>
        </pc:spChg>
        <pc:spChg chg="add del mod">
          <ac:chgData name="Julia Kasmire" userId="d623be19-69c6-4d1b-89e7-ecc750d13e6c" providerId="ADAL" clId="{CCE25F19-1F07-4F20-9A3D-945FF5B56D27}" dt="2022-03-21T16:08:40.309" v="4546" actId="478"/>
          <ac:spMkLst>
            <pc:docMk/>
            <pc:sldMk cId="1535181229" sldId="360"/>
            <ac:spMk id="35" creationId="{13A64F10-32E7-4FEE-92A8-08E4941B27E7}"/>
          </ac:spMkLst>
        </pc:spChg>
        <pc:grpChg chg="add del mod">
          <ac:chgData name="Julia Kasmire" userId="d623be19-69c6-4d1b-89e7-ecc750d13e6c" providerId="ADAL" clId="{CCE25F19-1F07-4F20-9A3D-945FF5B56D27}" dt="2022-03-21T15:58:07.629" v="4131" actId="165"/>
          <ac:grpSpMkLst>
            <pc:docMk/>
            <pc:sldMk cId="1535181229" sldId="360"/>
            <ac:grpSpMk id="5" creationId="{2F344D37-CF4D-4E94-8FBC-4D81CC3506F4}"/>
          </ac:grpSpMkLst>
        </pc:grpChg>
        <pc:grpChg chg="add mod">
          <ac:chgData name="Julia Kasmire" userId="d623be19-69c6-4d1b-89e7-ecc750d13e6c" providerId="ADAL" clId="{CCE25F19-1F07-4F20-9A3D-945FF5B56D27}" dt="2022-03-21T16:00:43.272" v="4147" actId="1076"/>
          <ac:grpSpMkLst>
            <pc:docMk/>
            <pc:sldMk cId="1535181229" sldId="360"/>
            <ac:grpSpMk id="22" creationId="{24E53B4B-8D62-443D-97CD-06F93D2F27B5}"/>
          </ac:grpSpMkLst>
        </pc:grpChg>
        <pc:grpChg chg="add mod">
          <ac:chgData name="Julia Kasmire" userId="d623be19-69c6-4d1b-89e7-ecc750d13e6c" providerId="ADAL" clId="{CCE25F19-1F07-4F20-9A3D-945FF5B56D27}" dt="2022-03-21T16:00:41.069" v="4146" actId="555"/>
          <ac:grpSpMkLst>
            <pc:docMk/>
            <pc:sldMk cId="1535181229" sldId="360"/>
            <ac:grpSpMk id="23" creationId="{C4C44B5B-9016-4093-9724-346646ED7FD7}"/>
          </ac:grpSpMkLst>
        </pc:grpChg>
        <pc:grpChg chg="add del mod">
          <ac:chgData name="Julia Kasmire" userId="d623be19-69c6-4d1b-89e7-ecc750d13e6c" providerId="ADAL" clId="{CCE25F19-1F07-4F20-9A3D-945FF5B56D27}" dt="2022-03-21T16:03:01.185" v="4227" actId="165"/>
          <ac:grpSpMkLst>
            <pc:docMk/>
            <pc:sldMk cId="1535181229" sldId="360"/>
            <ac:grpSpMk id="24" creationId="{0720BD6E-2921-47FC-BAC0-42ABDC0ABAA3}"/>
          </ac:grpSpMkLst>
        </pc:grpChg>
        <pc:grpChg chg="add mod">
          <ac:chgData name="Julia Kasmire" userId="d623be19-69c6-4d1b-89e7-ecc750d13e6c" providerId="ADAL" clId="{CCE25F19-1F07-4F20-9A3D-945FF5B56D27}" dt="2022-04-29T14:18:18.597" v="15572" actId="1035"/>
          <ac:grpSpMkLst>
            <pc:docMk/>
            <pc:sldMk cId="1535181229" sldId="360"/>
            <ac:grpSpMk id="25" creationId="{2FCDAF64-E4CD-4C96-B99A-80FA4790F2F5}"/>
          </ac:grpSpMkLst>
        </pc:grpChg>
        <pc:grpChg chg="add mod">
          <ac:chgData name="Julia Kasmire" userId="d623be19-69c6-4d1b-89e7-ecc750d13e6c" providerId="ADAL" clId="{CCE25F19-1F07-4F20-9A3D-945FF5B56D27}" dt="2022-03-21T16:05:18.291" v="4264" actId="1036"/>
          <ac:grpSpMkLst>
            <pc:docMk/>
            <pc:sldMk cId="1535181229" sldId="360"/>
            <ac:grpSpMk id="26" creationId="{4EB4E07C-31B3-4016-930F-893BA4BF36E5}"/>
          </ac:grpSpMkLst>
        </pc:grpChg>
        <pc:graphicFrameChg chg="add del mod">
          <ac:chgData name="Julia Kasmire" userId="d623be19-69c6-4d1b-89e7-ecc750d13e6c" providerId="ADAL" clId="{CCE25F19-1F07-4F20-9A3D-945FF5B56D27}" dt="2022-03-21T15:57:44.984" v="4128" actId="18245"/>
          <ac:graphicFrameMkLst>
            <pc:docMk/>
            <pc:sldMk cId="1535181229" sldId="360"/>
            <ac:graphicFrameMk id="6" creationId="{9C7EC22B-C8C2-5E22-B09D-13633B3B6B71}"/>
          </ac:graphicFrameMkLst>
        </pc:graphicFrameChg>
        <pc:cxnChg chg="add del">
          <ac:chgData name="Julia Kasmire" userId="d623be19-69c6-4d1b-89e7-ecc750d13e6c" providerId="ADAL" clId="{CCE25F19-1F07-4F20-9A3D-945FF5B56D27}" dt="2022-03-21T16:03:18.259" v="4229" actId="11529"/>
          <ac:cxnSpMkLst>
            <pc:docMk/>
            <pc:sldMk cId="1535181229" sldId="360"/>
            <ac:cxnSpMk id="28" creationId="{1A3ACEFB-EEB9-45B8-8D6D-A75BE9C24B1F}"/>
          </ac:cxnSpMkLst>
        </pc:cxnChg>
        <pc:cxnChg chg="add del">
          <ac:chgData name="Julia Kasmire" userId="d623be19-69c6-4d1b-89e7-ecc750d13e6c" providerId="ADAL" clId="{CCE25F19-1F07-4F20-9A3D-945FF5B56D27}" dt="2022-03-21T16:03:34.670" v="4231" actId="478"/>
          <ac:cxnSpMkLst>
            <pc:docMk/>
            <pc:sldMk cId="1535181229" sldId="360"/>
            <ac:cxnSpMk id="30" creationId="{853896FA-5C8B-49AE-9AF8-DBE2AB1B94BB}"/>
          </ac:cxnSpMkLst>
        </pc:cxnChg>
      </pc:sldChg>
      <pc:sldChg chg="delSp modSp add del mod">
        <pc:chgData name="Julia Kasmire" userId="d623be19-69c6-4d1b-89e7-ecc750d13e6c" providerId="ADAL" clId="{CCE25F19-1F07-4F20-9A3D-945FF5B56D27}" dt="2022-03-21T16:19:19.515" v="5200" actId="47"/>
        <pc:sldMkLst>
          <pc:docMk/>
          <pc:sldMk cId="1266751723" sldId="361"/>
        </pc:sldMkLst>
        <pc:spChg chg="mod">
          <ac:chgData name="Julia Kasmire" userId="d623be19-69c6-4d1b-89e7-ecc750d13e6c" providerId="ADAL" clId="{CCE25F19-1F07-4F20-9A3D-945FF5B56D27}" dt="2022-03-21T16:06:39.224" v="4366" actId="20577"/>
          <ac:spMkLst>
            <pc:docMk/>
            <pc:sldMk cId="1266751723" sldId="361"/>
            <ac:spMk id="2" creationId="{00000000-0000-0000-0000-000000000000}"/>
          </ac:spMkLst>
        </pc:spChg>
        <pc:spChg chg="mod">
          <ac:chgData name="Julia Kasmire" userId="d623be19-69c6-4d1b-89e7-ecc750d13e6c" providerId="ADAL" clId="{CCE25F19-1F07-4F20-9A3D-945FF5B56D27}" dt="2022-03-21T16:06:50.161" v="4374" actId="6549"/>
          <ac:spMkLst>
            <pc:docMk/>
            <pc:sldMk cId="1266751723" sldId="361"/>
            <ac:spMk id="12" creationId="{73AC3952-70ED-4E47-A254-3F99FB028E30}"/>
          </ac:spMkLst>
        </pc:spChg>
        <pc:spChg chg="del">
          <ac:chgData name="Julia Kasmire" userId="d623be19-69c6-4d1b-89e7-ecc750d13e6c" providerId="ADAL" clId="{CCE25F19-1F07-4F20-9A3D-945FF5B56D27}" dt="2022-03-21T16:06:50.731" v="4375" actId="478"/>
          <ac:spMkLst>
            <pc:docMk/>
            <pc:sldMk cId="1266751723" sldId="361"/>
            <ac:spMk id="31" creationId="{2FC999D0-F07D-4652-A548-38B55E64EF02}"/>
          </ac:spMkLst>
        </pc:spChg>
        <pc:spChg chg="del">
          <ac:chgData name="Julia Kasmire" userId="d623be19-69c6-4d1b-89e7-ecc750d13e6c" providerId="ADAL" clId="{CCE25F19-1F07-4F20-9A3D-945FF5B56D27}" dt="2022-03-21T16:06:45.481" v="4368" actId="478"/>
          <ac:spMkLst>
            <pc:docMk/>
            <pc:sldMk cId="1266751723" sldId="361"/>
            <ac:spMk id="32" creationId="{412E598A-139E-4E00-9A03-5184AB7F7EC8}"/>
          </ac:spMkLst>
        </pc:spChg>
        <pc:spChg chg="del">
          <ac:chgData name="Julia Kasmire" userId="d623be19-69c6-4d1b-89e7-ecc750d13e6c" providerId="ADAL" clId="{CCE25F19-1F07-4F20-9A3D-945FF5B56D27}" dt="2022-03-21T16:06:49.448" v="4373" actId="478"/>
          <ac:spMkLst>
            <pc:docMk/>
            <pc:sldMk cId="1266751723" sldId="361"/>
            <ac:spMk id="33" creationId="{71097A1D-54E9-457E-B3D8-E3DDC0D1EF4B}"/>
          </ac:spMkLst>
        </pc:spChg>
        <pc:spChg chg="del">
          <ac:chgData name="Julia Kasmire" userId="d623be19-69c6-4d1b-89e7-ecc750d13e6c" providerId="ADAL" clId="{CCE25F19-1F07-4F20-9A3D-945FF5B56D27}" dt="2022-03-21T16:06:47.756" v="4371" actId="478"/>
          <ac:spMkLst>
            <pc:docMk/>
            <pc:sldMk cId="1266751723" sldId="361"/>
            <ac:spMk id="34" creationId="{74704663-7D2E-47F9-A070-FA92D1621D94}"/>
          </ac:spMkLst>
        </pc:spChg>
        <pc:grpChg chg="del">
          <ac:chgData name="Julia Kasmire" userId="d623be19-69c6-4d1b-89e7-ecc750d13e6c" providerId="ADAL" clId="{CCE25F19-1F07-4F20-9A3D-945FF5B56D27}" dt="2022-03-21T16:06:44.728" v="4367" actId="478"/>
          <ac:grpSpMkLst>
            <pc:docMk/>
            <pc:sldMk cId="1266751723" sldId="361"/>
            <ac:grpSpMk id="22" creationId="{24E53B4B-8D62-443D-97CD-06F93D2F27B5}"/>
          </ac:grpSpMkLst>
        </pc:grpChg>
        <pc:grpChg chg="del">
          <ac:chgData name="Julia Kasmire" userId="d623be19-69c6-4d1b-89e7-ecc750d13e6c" providerId="ADAL" clId="{CCE25F19-1F07-4F20-9A3D-945FF5B56D27}" dt="2022-03-21T16:06:51.496" v="4376" actId="478"/>
          <ac:grpSpMkLst>
            <pc:docMk/>
            <pc:sldMk cId="1266751723" sldId="361"/>
            <ac:grpSpMk id="23" creationId="{C4C44B5B-9016-4093-9724-346646ED7FD7}"/>
          </ac:grpSpMkLst>
        </pc:grpChg>
        <pc:grpChg chg="del">
          <ac:chgData name="Julia Kasmire" userId="d623be19-69c6-4d1b-89e7-ecc750d13e6c" providerId="ADAL" clId="{CCE25F19-1F07-4F20-9A3D-945FF5B56D27}" dt="2022-03-21T16:06:46.313" v="4369" actId="478"/>
          <ac:grpSpMkLst>
            <pc:docMk/>
            <pc:sldMk cId="1266751723" sldId="361"/>
            <ac:grpSpMk id="24" creationId="{0720BD6E-2921-47FC-BAC0-42ABDC0ABAA3}"/>
          </ac:grpSpMkLst>
        </pc:grpChg>
        <pc:grpChg chg="del">
          <ac:chgData name="Julia Kasmire" userId="d623be19-69c6-4d1b-89e7-ecc750d13e6c" providerId="ADAL" clId="{CCE25F19-1F07-4F20-9A3D-945FF5B56D27}" dt="2022-03-21T16:06:48.592" v="4372" actId="478"/>
          <ac:grpSpMkLst>
            <pc:docMk/>
            <pc:sldMk cId="1266751723" sldId="361"/>
            <ac:grpSpMk id="25" creationId="{2FCDAF64-E4CD-4C96-B99A-80FA4790F2F5}"/>
          </ac:grpSpMkLst>
        </pc:grpChg>
        <pc:grpChg chg="del">
          <ac:chgData name="Julia Kasmire" userId="d623be19-69c6-4d1b-89e7-ecc750d13e6c" providerId="ADAL" clId="{CCE25F19-1F07-4F20-9A3D-945FF5B56D27}" dt="2022-03-21T16:06:47.121" v="4370" actId="478"/>
          <ac:grpSpMkLst>
            <pc:docMk/>
            <pc:sldMk cId="1266751723" sldId="361"/>
            <ac:grpSpMk id="26" creationId="{4EB4E07C-31B3-4016-930F-893BA4BF36E5}"/>
          </ac:grpSpMkLst>
        </pc:grpChg>
      </pc:sldChg>
      <pc:sldChg chg="addSp delSp modSp add del mod">
        <pc:chgData name="Julia Kasmire" userId="d623be19-69c6-4d1b-89e7-ecc750d13e6c" providerId="ADAL" clId="{CCE25F19-1F07-4F20-9A3D-945FF5B56D27}" dt="2022-03-21T16:17:03.696" v="4980" actId="47"/>
        <pc:sldMkLst>
          <pc:docMk/>
          <pc:sldMk cId="2158999179" sldId="362"/>
        </pc:sldMkLst>
        <pc:spChg chg="mod">
          <ac:chgData name="Julia Kasmire" userId="d623be19-69c6-4d1b-89e7-ecc750d13e6c" providerId="ADAL" clId="{CCE25F19-1F07-4F20-9A3D-945FF5B56D27}" dt="2022-03-21T16:09:05.938" v="4579" actId="20577"/>
          <ac:spMkLst>
            <pc:docMk/>
            <pc:sldMk cId="2158999179" sldId="362"/>
            <ac:spMk id="2" creationId="{00000000-0000-0000-0000-000000000000}"/>
          </ac:spMkLst>
        </pc:spChg>
        <pc:spChg chg="add mod">
          <ac:chgData name="Julia Kasmire" userId="d623be19-69c6-4d1b-89e7-ecc750d13e6c" providerId="ADAL" clId="{CCE25F19-1F07-4F20-9A3D-945FF5B56D27}" dt="2022-03-21T16:16:41.141" v="4955" actId="1076"/>
          <ac:spMkLst>
            <pc:docMk/>
            <pc:sldMk cId="2158999179" sldId="362"/>
            <ac:spMk id="3" creationId="{8C5D5F38-6A07-4A98-8852-E910C9F21DF7}"/>
          </ac:spMkLst>
        </pc:spChg>
        <pc:spChg chg="del">
          <ac:chgData name="Julia Kasmire" userId="d623be19-69c6-4d1b-89e7-ecc750d13e6c" providerId="ADAL" clId="{CCE25F19-1F07-4F20-9A3D-945FF5B56D27}" dt="2022-03-21T16:08:47.002" v="4547" actId="478"/>
          <ac:spMkLst>
            <pc:docMk/>
            <pc:sldMk cId="2158999179" sldId="362"/>
            <ac:spMk id="31" creationId="{2FC999D0-F07D-4652-A548-38B55E64EF02}"/>
          </ac:spMkLst>
        </pc:spChg>
        <pc:spChg chg="del">
          <ac:chgData name="Julia Kasmire" userId="d623be19-69c6-4d1b-89e7-ecc750d13e6c" providerId="ADAL" clId="{CCE25F19-1F07-4F20-9A3D-945FF5B56D27}" dt="2022-03-21T16:08:54.129" v="4555" actId="478"/>
          <ac:spMkLst>
            <pc:docMk/>
            <pc:sldMk cId="2158999179" sldId="362"/>
            <ac:spMk id="32" creationId="{412E598A-139E-4E00-9A03-5184AB7F7EC8}"/>
          </ac:spMkLst>
        </pc:spChg>
        <pc:spChg chg="del mod">
          <ac:chgData name="Julia Kasmire" userId="d623be19-69c6-4d1b-89e7-ecc750d13e6c" providerId="ADAL" clId="{CCE25F19-1F07-4F20-9A3D-945FF5B56D27}" dt="2022-03-21T16:08:48.896" v="4550" actId="478"/>
          <ac:spMkLst>
            <pc:docMk/>
            <pc:sldMk cId="2158999179" sldId="362"/>
            <ac:spMk id="33" creationId="{71097A1D-54E9-457E-B3D8-E3DDC0D1EF4B}"/>
          </ac:spMkLst>
        </pc:spChg>
        <pc:spChg chg="del">
          <ac:chgData name="Julia Kasmire" userId="d623be19-69c6-4d1b-89e7-ecc750d13e6c" providerId="ADAL" clId="{CCE25F19-1F07-4F20-9A3D-945FF5B56D27}" dt="2022-03-21T16:08:50.505" v="4552" actId="478"/>
          <ac:spMkLst>
            <pc:docMk/>
            <pc:sldMk cId="2158999179" sldId="362"/>
            <ac:spMk id="34" creationId="{74704663-7D2E-47F9-A070-FA92D1621D94}"/>
          </ac:spMkLst>
        </pc:spChg>
        <pc:grpChg chg="del">
          <ac:chgData name="Julia Kasmire" userId="d623be19-69c6-4d1b-89e7-ecc750d13e6c" providerId="ADAL" clId="{CCE25F19-1F07-4F20-9A3D-945FF5B56D27}" dt="2022-03-21T16:08:54.897" v="4556" actId="478"/>
          <ac:grpSpMkLst>
            <pc:docMk/>
            <pc:sldMk cId="2158999179" sldId="362"/>
            <ac:grpSpMk id="22" creationId="{24E53B4B-8D62-443D-97CD-06F93D2F27B5}"/>
          </ac:grpSpMkLst>
        </pc:grpChg>
        <pc:grpChg chg="del">
          <ac:chgData name="Julia Kasmire" userId="d623be19-69c6-4d1b-89e7-ecc750d13e6c" providerId="ADAL" clId="{CCE25F19-1F07-4F20-9A3D-945FF5B56D27}" dt="2022-03-21T16:08:47.897" v="4548" actId="478"/>
          <ac:grpSpMkLst>
            <pc:docMk/>
            <pc:sldMk cId="2158999179" sldId="362"/>
            <ac:grpSpMk id="23" creationId="{C4C44B5B-9016-4093-9724-346646ED7FD7}"/>
          </ac:grpSpMkLst>
        </pc:grpChg>
        <pc:grpChg chg="del">
          <ac:chgData name="Julia Kasmire" userId="d623be19-69c6-4d1b-89e7-ecc750d13e6c" providerId="ADAL" clId="{CCE25F19-1F07-4F20-9A3D-945FF5B56D27}" dt="2022-03-21T16:08:53.434" v="4554" actId="478"/>
          <ac:grpSpMkLst>
            <pc:docMk/>
            <pc:sldMk cId="2158999179" sldId="362"/>
            <ac:grpSpMk id="24" creationId="{0720BD6E-2921-47FC-BAC0-42ABDC0ABAA3}"/>
          </ac:grpSpMkLst>
        </pc:grpChg>
        <pc:grpChg chg="del">
          <ac:chgData name="Julia Kasmire" userId="d623be19-69c6-4d1b-89e7-ecc750d13e6c" providerId="ADAL" clId="{CCE25F19-1F07-4F20-9A3D-945FF5B56D27}" dt="2022-03-21T16:08:49.632" v="4551" actId="478"/>
          <ac:grpSpMkLst>
            <pc:docMk/>
            <pc:sldMk cId="2158999179" sldId="362"/>
            <ac:grpSpMk id="25" creationId="{2FCDAF64-E4CD-4C96-B99A-80FA4790F2F5}"/>
          </ac:grpSpMkLst>
        </pc:grpChg>
        <pc:grpChg chg="del">
          <ac:chgData name="Julia Kasmire" userId="d623be19-69c6-4d1b-89e7-ecc750d13e6c" providerId="ADAL" clId="{CCE25F19-1F07-4F20-9A3D-945FF5B56D27}" dt="2022-03-21T16:08:52.457" v="4553" actId="478"/>
          <ac:grpSpMkLst>
            <pc:docMk/>
            <pc:sldMk cId="2158999179" sldId="362"/>
            <ac:grpSpMk id="26" creationId="{4EB4E07C-31B3-4016-930F-893BA4BF36E5}"/>
          </ac:grpSpMkLst>
        </pc:grpChg>
      </pc:sldChg>
      <pc:sldChg chg="add del">
        <pc:chgData name="Julia Kasmire" userId="d623be19-69c6-4d1b-89e7-ecc750d13e6c" providerId="ADAL" clId="{CCE25F19-1F07-4F20-9A3D-945FF5B56D27}" dt="2022-03-21T16:09:14.427" v="4581"/>
        <pc:sldMkLst>
          <pc:docMk/>
          <pc:sldMk cId="318098215" sldId="363"/>
        </pc:sldMkLst>
      </pc:sldChg>
      <pc:sldChg chg="modSp add del mod ord">
        <pc:chgData name="Julia Kasmire" userId="d623be19-69c6-4d1b-89e7-ecc750d13e6c" providerId="ADAL" clId="{CCE25F19-1F07-4F20-9A3D-945FF5B56D27}" dt="2022-05-02T14:38:36.466" v="19129" actId="20577"/>
        <pc:sldMkLst>
          <pc:docMk/>
          <pc:sldMk cId="4158480943" sldId="363"/>
        </pc:sldMkLst>
        <pc:spChg chg="mod">
          <ac:chgData name="Julia Kasmire" userId="d623be19-69c6-4d1b-89e7-ecc750d13e6c" providerId="ADAL" clId="{CCE25F19-1F07-4F20-9A3D-945FF5B56D27}" dt="2022-05-02T14:38:29.075" v="19107" actId="5793"/>
          <ac:spMkLst>
            <pc:docMk/>
            <pc:sldMk cId="4158480943" sldId="363"/>
            <ac:spMk id="2" creationId="{00000000-0000-0000-0000-000000000000}"/>
          </ac:spMkLst>
        </pc:spChg>
        <pc:spChg chg="mod">
          <ac:chgData name="Julia Kasmire" userId="d623be19-69c6-4d1b-89e7-ecc750d13e6c" providerId="ADAL" clId="{CCE25F19-1F07-4F20-9A3D-945FF5B56D27}" dt="2022-05-02T14:38:36.466" v="19129" actId="20577"/>
          <ac:spMkLst>
            <pc:docMk/>
            <pc:sldMk cId="4158480943" sldId="363"/>
            <ac:spMk id="3" creationId="{00000000-0000-0000-0000-000000000000}"/>
          </ac:spMkLst>
        </pc:spChg>
      </pc:sldChg>
      <pc:sldChg chg="modSp add del mod">
        <pc:chgData name="Julia Kasmire" userId="d623be19-69c6-4d1b-89e7-ecc750d13e6c" providerId="ADAL" clId="{CCE25F19-1F07-4F20-9A3D-945FF5B56D27}" dt="2022-05-02T14:39:18.434" v="19167" actId="313"/>
        <pc:sldMkLst>
          <pc:docMk/>
          <pc:sldMk cId="2186019508" sldId="364"/>
        </pc:sldMkLst>
        <pc:spChg chg="mod">
          <ac:chgData name="Julia Kasmire" userId="d623be19-69c6-4d1b-89e7-ecc750d13e6c" providerId="ADAL" clId="{CCE25F19-1F07-4F20-9A3D-945FF5B56D27}" dt="2022-05-02T14:39:18.434" v="19167" actId="313"/>
          <ac:spMkLst>
            <pc:docMk/>
            <pc:sldMk cId="2186019508" sldId="364"/>
            <ac:spMk id="2" creationId="{00000000-0000-0000-0000-000000000000}"/>
          </ac:spMkLst>
        </pc:spChg>
        <pc:spChg chg="mod">
          <ac:chgData name="Julia Kasmire" userId="d623be19-69c6-4d1b-89e7-ecc750d13e6c" providerId="ADAL" clId="{CCE25F19-1F07-4F20-9A3D-945FF5B56D27}" dt="2022-04-29T15:05:30.131" v="18777" actId="20577"/>
          <ac:spMkLst>
            <pc:docMk/>
            <pc:sldMk cId="2186019508" sldId="364"/>
            <ac:spMk id="3" creationId="{00000000-0000-0000-0000-000000000000}"/>
          </ac:spMkLst>
        </pc:spChg>
      </pc:sldChg>
      <pc:sldChg chg="modSp add del mod ord">
        <pc:chgData name="Julia Kasmire" userId="d623be19-69c6-4d1b-89e7-ecc750d13e6c" providerId="ADAL" clId="{CCE25F19-1F07-4F20-9A3D-945FF5B56D27}" dt="2022-04-29T15:04:46.586" v="18591" actId="47"/>
        <pc:sldMkLst>
          <pc:docMk/>
          <pc:sldMk cId="4101834792" sldId="365"/>
        </pc:sldMkLst>
        <pc:spChg chg="mod">
          <ac:chgData name="Julia Kasmire" userId="d623be19-69c6-4d1b-89e7-ecc750d13e6c" providerId="ADAL" clId="{CCE25F19-1F07-4F20-9A3D-945FF5B56D27}" dt="2022-04-29T14:56:49.555" v="18211" actId="20577"/>
          <ac:spMkLst>
            <pc:docMk/>
            <pc:sldMk cId="4101834792" sldId="365"/>
            <ac:spMk id="2" creationId="{00000000-0000-0000-0000-000000000000}"/>
          </ac:spMkLst>
        </pc:spChg>
        <pc:spChg chg="mod">
          <ac:chgData name="Julia Kasmire" userId="d623be19-69c6-4d1b-89e7-ecc750d13e6c" providerId="ADAL" clId="{CCE25F19-1F07-4F20-9A3D-945FF5B56D27}" dt="2022-04-29T15:04:21.480" v="18571" actId="21"/>
          <ac:spMkLst>
            <pc:docMk/>
            <pc:sldMk cId="4101834792" sldId="365"/>
            <ac:spMk id="3" creationId="{00000000-0000-0000-0000-000000000000}"/>
          </ac:spMkLst>
        </pc:spChg>
      </pc:sldChg>
      <pc:sldChg chg="modSp add mod ord">
        <pc:chgData name="Julia Kasmire" userId="d623be19-69c6-4d1b-89e7-ecc750d13e6c" providerId="ADAL" clId="{CCE25F19-1F07-4F20-9A3D-945FF5B56D27}" dt="2022-04-29T13:35:40.093" v="13947" actId="20577"/>
        <pc:sldMkLst>
          <pc:docMk/>
          <pc:sldMk cId="1041445488" sldId="366"/>
        </pc:sldMkLst>
        <pc:spChg chg="mod">
          <ac:chgData name="Julia Kasmire" userId="d623be19-69c6-4d1b-89e7-ecc750d13e6c" providerId="ADAL" clId="{CCE25F19-1F07-4F20-9A3D-945FF5B56D27}" dt="2022-04-27T13:28:45.698" v="9648" actId="20577"/>
          <ac:spMkLst>
            <pc:docMk/>
            <pc:sldMk cId="1041445488" sldId="366"/>
            <ac:spMk id="2" creationId="{00000000-0000-0000-0000-000000000000}"/>
          </ac:spMkLst>
        </pc:spChg>
        <pc:spChg chg="mod">
          <ac:chgData name="Julia Kasmire" userId="d623be19-69c6-4d1b-89e7-ecc750d13e6c" providerId="ADAL" clId="{CCE25F19-1F07-4F20-9A3D-945FF5B56D27}" dt="2022-04-29T13:35:40.093" v="13947" actId="20577"/>
          <ac:spMkLst>
            <pc:docMk/>
            <pc:sldMk cId="1041445488" sldId="366"/>
            <ac:spMk id="3" creationId="{00000000-0000-0000-0000-000000000000}"/>
          </ac:spMkLst>
        </pc:spChg>
      </pc:sldChg>
      <pc:sldChg chg="modSp add del mod ord">
        <pc:chgData name="Julia Kasmire" userId="d623be19-69c6-4d1b-89e7-ecc750d13e6c" providerId="ADAL" clId="{CCE25F19-1F07-4F20-9A3D-945FF5B56D27}" dt="2022-03-23T13:42:55.325" v="6411" actId="47"/>
        <pc:sldMkLst>
          <pc:docMk/>
          <pc:sldMk cId="1111465365" sldId="366"/>
        </pc:sldMkLst>
        <pc:spChg chg="mod">
          <ac:chgData name="Julia Kasmire" userId="d623be19-69c6-4d1b-89e7-ecc750d13e6c" providerId="ADAL" clId="{CCE25F19-1F07-4F20-9A3D-945FF5B56D27}" dt="2022-03-21T16:46:07.002" v="6313" actId="20577"/>
          <ac:spMkLst>
            <pc:docMk/>
            <pc:sldMk cId="1111465365" sldId="366"/>
            <ac:spMk id="2" creationId="{00000000-0000-0000-0000-000000000000}"/>
          </ac:spMkLst>
        </pc:spChg>
        <pc:spChg chg="mod">
          <ac:chgData name="Julia Kasmire" userId="d623be19-69c6-4d1b-89e7-ecc750d13e6c" providerId="ADAL" clId="{CCE25F19-1F07-4F20-9A3D-945FF5B56D27}" dt="2022-03-21T16:46:48.819" v="6410" actId="20577"/>
          <ac:spMkLst>
            <pc:docMk/>
            <pc:sldMk cId="1111465365" sldId="366"/>
            <ac:spMk id="3" creationId="{00000000-0000-0000-0000-000000000000}"/>
          </ac:spMkLst>
        </pc:spChg>
      </pc:sldChg>
      <pc:sldChg chg="modSp add mod ord">
        <pc:chgData name="Julia Kasmire" userId="d623be19-69c6-4d1b-89e7-ecc750d13e6c" providerId="ADAL" clId="{CCE25F19-1F07-4F20-9A3D-945FF5B56D27}" dt="2022-04-29T13:47:33.852" v="14242" actId="20577"/>
        <pc:sldMkLst>
          <pc:docMk/>
          <pc:sldMk cId="1381419363" sldId="367"/>
        </pc:sldMkLst>
        <pc:spChg chg="mod">
          <ac:chgData name="Julia Kasmire" userId="d623be19-69c6-4d1b-89e7-ecc750d13e6c" providerId="ADAL" clId="{CCE25F19-1F07-4F20-9A3D-945FF5B56D27}" dt="2022-04-29T13:35:55.998" v="13983" actId="20577"/>
          <ac:spMkLst>
            <pc:docMk/>
            <pc:sldMk cId="1381419363" sldId="367"/>
            <ac:spMk id="2" creationId="{00000000-0000-0000-0000-000000000000}"/>
          </ac:spMkLst>
        </pc:spChg>
        <pc:spChg chg="mod">
          <ac:chgData name="Julia Kasmire" userId="d623be19-69c6-4d1b-89e7-ecc750d13e6c" providerId="ADAL" clId="{CCE25F19-1F07-4F20-9A3D-945FF5B56D27}" dt="2022-04-29T13:47:33.852" v="14242" actId="20577"/>
          <ac:spMkLst>
            <pc:docMk/>
            <pc:sldMk cId="1381419363" sldId="367"/>
            <ac:spMk id="3" creationId="{00000000-0000-0000-0000-000000000000}"/>
          </ac:spMkLst>
        </pc:spChg>
      </pc:sldChg>
      <pc:sldChg chg="modSp add del mod">
        <pc:chgData name="Julia Kasmire" userId="d623be19-69c6-4d1b-89e7-ecc750d13e6c" providerId="ADAL" clId="{CCE25F19-1F07-4F20-9A3D-945FF5B56D27}" dt="2022-04-27T13:17:17.459" v="9266" actId="47"/>
        <pc:sldMkLst>
          <pc:docMk/>
          <pc:sldMk cId="2775295448" sldId="368"/>
        </pc:sldMkLst>
        <pc:spChg chg="mod">
          <ac:chgData name="Julia Kasmire" userId="d623be19-69c6-4d1b-89e7-ecc750d13e6c" providerId="ADAL" clId="{CCE25F19-1F07-4F20-9A3D-945FF5B56D27}" dt="2022-04-27T12:59:12.773" v="7010" actId="20577"/>
          <ac:spMkLst>
            <pc:docMk/>
            <pc:sldMk cId="2775295448" sldId="368"/>
            <ac:spMk id="3" creationId="{00000000-0000-0000-0000-000000000000}"/>
          </ac:spMkLst>
        </pc:spChg>
      </pc:sldChg>
      <pc:sldChg chg="modSp add mod">
        <pc:chgData name="Julia Kasmire" userId="d623be19-69c6-4d1b-89e7-ecc750d13e6c" providerId="ADAL" clId="{CCE25F19-1F07-4F20-9A3D-945FF5B56D27}" dt="2022-04-29T14:18:49.227" v="15586" actId="20577"/>
        <pc:sldMkLst>
          <pc:docMk/>
          <pc:sldMk cId="713268999" sldId="369"/>
        </pc:sldMkLst>
        <pc:spChg chg="mod">
          <ac:chgData name="Julia Kasmire" userId="d623be19-69c6-4d1b-89e7-ecc750d13e6c" providerId="ADAL" clId="{CCE25F19-1F07-4F20-9A3D-945FF5B56D27}" dt="2022-04-29T14:18:45.798" v="15584" actId="20577"/>
          <ac:spMkLst>
            <pc:docMk/>
            <pc:sldMk cId="713268999" sldId="369"/>
            <ac:spMk id="2" creationId="{00000000-0000-0000-0000-000000000000}"/>
          </ac:spMkLst>
        </pc:spChg>
        <pc:spChg chg="mod">
          <ac:chgData name="Julia Kasmire" userId="d623be19-69c6-4d1b-89e7-ecc750d13e6c" providerId="ADAL" clId="{CCE25F19-1F07-4F20-9A3D-945FF5B56D27}" dt="2022-04-29T14:18:49.227" v="15586" actId="20577"/>
          <ac:spMkLst>
            <pc:docMk/>
            <pc:sldMk cId="713268999" sldId="369"/>
            <ac:spMk id="3" creationId="{00000000-0000-0000-0000-000000000000}"/>
          </ac:spMkLst>
        </pc:spChg>
      </pc:sldChg>
      <pc:sldChg chg="addSp delSp modSp add del mod">
        <pc:chgData name="Julia Kasmire" userId="d623be19-69c6-4d1b-89e7-ecc750d13e6c" providerId="ADAL" clId="{CCE25F19-1F07-4F20-9A3D-945FF5B56D27}" dt="2022-05-02T15:10:55.289" v="20324" actId="47"/>
        <pc:sldMkLst>
          <pc:docMk/>
          <pc:sldMk cId="4081240617" sldId="370"/>
        </pc:sldMkLst>
        <pc:spChg chg="mod">
          <ac:chgData name="Julia Kasmire" userId="d623be19-69c6-4d1b-89e7-ecc750d13e6c" providerId="ADAL" clId="{CCE25F19-1F07-4F20-9A3D-945FF5B56D27}" dt="2022-04-27T13:07:19.205" v="8428" actId="20577"/>
          <ac:spMkLst>
            <pc:docMk/>
            <pc:sldMk cId="4081240617" sldId="370"/>
            <ac:spMk id="2" creationId="{00000000-0000-0000-0000-000000000000}"/>
          </ac:spMkLst>
        </pc:spChg>
        <pc:spChg chg="mod">
          <ac:chgData name="Julia Kasmire" userId="d623be19-69c6-4d1b-89e7-ecc750d13e6c" providerId="ADAL" clId="{CCE25F19-1F07-4F20-9A3D-945FF5B56D27}" dt="2022-05-02T14:53:33.342" v="20143" actId="20577"/>
          <ac:spMkLst>
            <pc:docMk/>
            <pc:sldMk cId="4081240617" sldId="370"/>
            <ac:spMk id="3" creationId="{00000000-0000-0000-0000-000000000000}"/>
          </ac:spMkLst>
        </pc:spChg>
        <pc:picChg chg="add del mod">
          <ac:chgData name="Julia Kasmire" userId="d623be19-69c6-4d1b-89e7-ecc750d13e6c" providerId="ADAL" clId="{CCE25F19-1F07-4F20-9A3D-945FF5B56D27}" dt="2022-04-27T13:07:54.219" v="8448" actId="478"/>
          <ac:picMkLst>
            <pc:docMk/>
            <pc:sldMk cId="4081240617" sldId="370"/>
            <ac:picMk id="6" creationId="{60E51218-1693-4048-843C-1E35678EF4D0}"/>
          </ac:picMkLst>
        </pc:picChg>
      </pc:sldChg>
      <pc:sldChg chg="modSp add del mod">
        <pc:chgData name="Julia Kasmire" userId="d623be19-69c6-4d1b-89e7-ecc750d13e6c" providerId="ADAL" clId="{CCE25F19-1F07-4F20-9A3D-945FF5B56D27}" dt="2022-05-02T15:11:05.870" v="20327" actId="47"/>
        <pc:sldMkLst>
          <pc:docMk/>
          <pc:sldMk cId="3920368413" sldId="371"/>
        </pc:sldMkLst>
        <pc:spChg chg="mod">
          <ac:chgData name="Julia Kasmire" userId="d623be19-69c6-4d1b-89e7-ecc750d13e6c" providerId="ADAL" clId="{CCE25F19-1F07-4F20-9A3D-945FF5B56D27}" dt="2022-04-29T13:34:31.319" v="13758" actId="20577"/>
          <ac:spMkLst>
            <pc:docMk/>
            <pc:sldMk cId="3920368413" sldId="371"/>
            <ac:spMk id="2" creationId="{00000000-0000-0000-0000-000000000000}"/>
          </ac:spMkLst>
        </pc:spChg>
        <pc:spChg chg="mod">
          <ac:chgData name="Julia Kasmire" userId="d623be19-69c6-4d1b-89e7-ecc750d13e6c" providerId="ADAL" clId="{CCE25F19-1F07-4F20-9A3D-945FF5B56D27}" dt="2022-05-02T14:53:58.800" v="20152" actId="20577"/>
          <ac:spMkLst>
            <pc:docMk/>
            <pc:sldMk cId="3920368413" sldId="371"/>
            <ac:spMk id="3" creationId="{00000000-0000-0000-0000-000000000000}"/>
          </ac:spMkLst>
        </pc:spChg>
      </pc:sldChg>
      <pc:sldChg chg="add del">
        <pc:chgData name="Julia Kasmire" userId="d623be19-69c6-4d1b-89e7-ecc750d13e6c" providerId="ADAL" clId="{CCE25F19-1F07-4F20-9A3D-945FF5B56D27}" dt="2022-04-27T13:09:45.705" v="8613" actId="47"/>
        <pc:sldMkLst>
          <pc:docMk/>
          <pc:sldMk cId="4200169590" sldId="371"/>
        </pc:sldMkLst>
      </pc:sldChg>
      <pc:sldChg chg="addSp delSp modSp add del mod">
        <pc:chgData name="Julia Kasmire" userId="d623be19-69c6-4d1b-89e7-ecc750d13e6c" providerId="ADAL" clId="{CCE25F19-1F07-4F20-9A3D-945FF5B56D27}" dt="2022-05-02T15:11:15.410" v="20328" actId="47"/>
        <pc:sldMkLst>
          <pc:docMk/>
          <pc:sldMk cId="4284360138" sldId="372"/>
        </pc:sldMkLst>
        <pc:spChg chg="mod">
          <ac:chgData name="Julia Kasmire" userId="d623be19-69c6-4d1b-89e7-ecc750d13e6c" providerId="ADAL" clId="{CCE25F19-1F07-4F20-9A3D-945FF5B56D27}" dt="2022-04-27T13:13:02.426" v="9034" actId="20577"/>
          <ac:spMkLst>
            <pc:docMk/>
            <pc:sldMk cId="4284360138" sldId="372"/>
            <ac:spMk id="2" creationId="{00000000-0000-0000-0000-000000000000}"/>
          </ac:spMkLst>
        </pc:spChg>
        <pc:spChg chg="mod">
          <ac:chgData name="Julia Kasmire" userId="d623be19-69c6-4d1b-89e7-ecc750d13e6c" providerId="ADAL" clId="{CCE25F19-1F07-4F20-9A3D-945FF5B56D27}" dt="2022-05-02T14:54:13.773" v="20156" actId="5793"/>
          <ac:spMkLst>
            <pc:docMk/>
            <pc:sldMk cId="4284360138" sldId="372"/>
            <ac:spMk id="3" creationId="{00000000-0000-0000-0000-000000000000}"/>
          </ac:spMkLst>
        </pc:spChg>
        <pc:spChg chg="add del">
          <ac:chgData name="Julia Kasmire" userId="d623be19-69c6-4d1b-89e7-ecc750d13e6c" providerId="ADAL" clId="{CCE25F19-1F07-4F20-9A3D-945FF5B56D27}" dt="2022-04-29T14:10:26.201" v="14973" actId="11529"/>
          <ac:spMkLst>
            <pc:docMk/>
            <pc:sldMk cId="4284360138" sldId="372"/>
            <ac:spMk id="5" creationId="{DE159F66-06E5-405A-AD5C-9804376D6DDA}"/>
          </ac:spMkLst>
        </pc:spChg>
        <pc:spChg chg="add del mod">
          <ac:chgData name="Julia Kasmire" userId="d623be19-69c6-4d1b-89e7-ecc750d13e6c" providerId="ADAL" clId="{CCE25F19-1F07-4F20-9A3D-945FF5B56D27}" dt="2022-05-02T14:54:11.709" v="20154" actId="478"/>
          <ac:spMkLst>
            <pc:docMk/>
            <pc:sldMk cId="4284360138" sldId="372"/>
            <ac:spMk id="6" creationId="{F1FEF4AA-888A-4B30-A453-D67A664CCB76}"/>
          </ac:spMkLst>
        </pc:spChg>
      </pc:sldChg>
      <pc:sldChg chg="modSp add mod ord">
        <pc:chgData name="Julia Kasmire" userId="d623be19-69c6-4d1b-89e7-ecc750d13e6c" providerId="ADAL" clId="{CCE25F19-1F07-4F20-9A3D-945FF5B56D27}" dt="2022-05-02T14:54:39.582" v="20162"/>
        <pc:sldMkLst>
          <pc:docMk/>
          <pc:sldMk cId="318160815" sldId="373"/>
        </pc:sldMkLst>
        <pc:spChg chg="mod">
          <ac:chgData name="Julia Kasmire" userId="d623be19-69c6-4d1b-89e7-ecc750d13e6c" providerId="ADAL" clId="{CCE25F19-1F07-4F20-9A3D-945FF5B56D27}" dt="2022-04-27T13:20:06.563" v="9597" actId="20577"/>
          <ac:spMkLst>
            <pc:docMk/>
            <pc:sldMk cId="318160815" sldId="373"/>
            <ac:spMk id="2" creationId="{00000000-0000-0000-0000-000000000000}"/>
          </ac:spMkLst>
        </pc:spChg>
        <pc:spChg chg="mod">
          <ac:chgData name="Julia Kasmire" userId="d623be19-69c6-4d1b-89e7-ecc750d13e6c" providerId="ADAL" clId="{CCE25F19-1F07-4F20-9A3D-945FF5B56D27}" dt="2022-04-27T13:20:18.475" v="9626" actId="20577"/>
          <ac:spMkLst>
            <pc:docMk/>
            <pc:sldMk cId="318160815" sldId="373"/>
            <ac:spMk id="3" creationId="{00000000-0000-0000-0000-000000000000}"/>
          </ac:spMkLst>
        </pc:spChg>
      </pc:sldChg>
      <pc:sldChg chg="modSp add del mod ord">
        <pc:chgData name="Julia Kasmire" userId="d623be19-69c6-4d1b-89e7-ecc750d13e6c" providerId="ADAL" clId="{CCE25F19-1F07-4F20-9A3D-945FF5B56D27}" dt="2022-05-02T15:11:39.862" v="20332" actId="47"/>
        <pc:sldMkLst>
          <pc:docMk/>
          <pc:sldMk cId="3586297313" sldId="374"/>
        </pc:sldMkLst>
        <pc:spChg chg="mod">
          <ac:chgData name="Julia Kasmire" userId="d623be19-69c6-4d1b-89e7-ecc750d13e6c" providerId="ADAL" clId="{CCE25F19-1F07-4F20-9A3D-945FF5B56D27}" dt="2022-04-29T14:19:22.391" v="15622" actId="6549"/>
          <ac:spMkLst>
            <pc:docMk/>
            <pc:sldMk cId="3586297313" sldId="374"/>
            <ac:spMk id="2" creationId="{00000000-0000-0000-0000-000000000000}"/>
          </ac:spMkLst>
        </pc:spChg>
        <pc:spChg chg="mod">
          <ac:chgData name="Julia Kasmire" userId="d623be19-69c6-4d1b-89e7-ecc750d13e6c" providerId="ADAL" clId="{CCE25F19-1F07-4F20-9A3D-945FF5B56D27}" dt="2022-05-02T14:55:03.654" v="20167" actId="20577"/>
          <ac:spMkLst>
            <pc:docMk/>
            <pc:sldMk cId="3586297313" sldId="374"/>
            <ac:spMk id="3" creationId="{00000000-0000-0000-0000-000000000000}"/>
          </ac:spMkLst>
        </pc:spChg>
      </pc:sldChg>
      <pc:sldChg chg="modSp add del mod ord">
        <pc:chgData name="Julia Kasmire" userId="d623be19-69c6-4d1b-89e7-ecc750d13e6c" providerId="ADAL" clId="{CCE25F19-1F07-4F20-9A3D-945FF5B56D27}" dt="2022-05-02T15:11:53.607" v="20336" actId="47"/>
        <pc:sldMkLst>
          <pc:docMk/>
          <pc:sldMk cId="4003699194" sldId="375"/>
        </pc:sldMkLst>
        <pc:spChg chg="mod">
          <ac:chgData name="Julia Kasmire" userId="d623be19-69c6-4d1b-89e7-ecc750d13e6c" providerId="ADAL" clId="{CCE25F19-1F07-4F20-9A3D-945FF5B56D27}" dt="2022-04-27T13:52:48.238" v="11880" actId="20577"/>
          <ac:spMkLst>
            <pc:docMk/>
            <pc:sldMk cId="4003699194" sldId="375"/>
            <ac:spMk id="2" creationId="{00000000-0000-0000-0000-000000000000}"/>
          </ac:spMkLst>
        </pc:spChg>
        <pc:spChg chg="mod">
          <ac:chgData name="Julia Kasmire" userId="d623be19-69c6-4d1b-89e7-ecc750d13e6c" providerId="ADAL" clId="{CCE25F19-1F07-4F20-9A3D-945FF5B56D27}" dt="2022-05-02T14:55:36.101" v="20174" actId="27636"/>
          <ac:spMkLst>
            <pc:docMk/>
            <pc:sldMk cId="4003699194" sldId="375"/>
            <ac:spMk id="3" creationId="{00000000-0000-0000-0000-000000000000}"/>
          </ac:spMkLst>
        </pc:spChg>
      </pc:sldChg>
      <pc:sldChg chg="modSp add del mod">
        <pc:chgData name="Julia Kasmire" userId="d623be19-69c6-4d1b-89e7-ecc750d13e6c" providerId="ADAL" clId="{CCE25F19-1F07-4F20-9A3D-945FF5B56D27}" dt="2022-05-02T15:12:03.223" v="20338" actId="47"/>
        <pc:sldMkLst>
          <pc:docMk/>
          <pc:sldMk cId="1016993108" sldId="376"/>
        </pc:sldMkLst>
        <pc:spChg chg="mod">
          <ac:chgData name="Julia Kasmire" userId="d623be19-69c6-4d1b-89e7-ecc750d13e6c" providerId="ADAL" clId="{CCE25F19-1F07-4F20-9A3D-945FF5B56D27}" dt="2022-04-29T14:20:45.265" v="15692" actId="20577"/>
          <ac:spMkLst>
            <pc:docMk/>
            <pc:sldMk cId="1016993108" sldId="376"/>
            <ac:spMk id="2" creationId="{00000000-0000-0000-0000-000000000000}"/>
          </ac:spMkLst>
        </pc:spChg>
        <pc:spChg chg="mod">
          <ac:chgData name="Julia Kasmire" userId="d623be19-69c6-4d1b-89e7-ecc750d13e6c" providerId="ADAL" clId="{CCE25F19-1F07-4F20-9A3D-945FF5B56D27}" dt="2022-05-02T14:55:55.727" v="20179" actId="20577"/>
          <ac:spMkLst>
            <pc:docMk/>
            <pc:sldMk cId="1016993108" sldId="376"/>
            <ac:spMk id="3" creationId="{00000000-0000-0000-0000-000000000000}"/>
          </ac:spMkLst>
        </pc:spChg>
      </pc:sldChg>
      <pc:sldChg chg="add del">
        <pc:chgData name="Julia Kasmire" userId="d623be19-69c6-4d1b-89e7-ecc750d13e6c" providerId="ADAL" clId="{CCE25F19-1F07-4F20-9A3D-945FF5B56D27}" dt="2022-04-27T13:52:53.345" v="11882"/>
        <pc:sldMkLst>
          <pc:docMk/>
          <pc:sldMk cId="1488980552" sldId="376"/>
        </pc:sldMkLst>
      </pc:sldChg>
      <pc:sldChg chg="modSp add del mod ord">
        <pc:chgData name="Julia Kasmire" userId="d623be19-69c6-4d1b-89e7-ecc750d13e6c" providerId="ADAL" clId="{CCE25F19-1F07-4F20-9A3D-945FF5B56D27}" dt="2022-04-29T13:49:27.286" v="14420" actId="47"/>
        <pc:sldMkLst>
          <pc:docMk/>
          <pc:sldMk cId="1827466548" sldId="377"/>
        </pc:sldMkLst>
        <pc:spChg chg="mod">
          <ac:chgData name="Julia Kasmire" userId="d623be19-69c6-4d1b-89e7-ecc750d13e6c" providerId="ADAL" clId="{CCE25F19-1F07-4F20-9A3D-945FF5B56D27}" dt="2022-04-29T13:37:08.678" v="14016" actId="20577"/>
          <ac:spMkLst>
            <pc:docMk/>
            <pc:sldMk cId="1827466548" sldId="377"/>
            <ac:spMk id="2" creationId="{00000000-0000-0000-0000-000000000000}"/>
          </ac:spMkLst>
        </pc:spChg>
        <pc:spChg chg="mod">
          <ac:chgData name="Julia Kasmire" userId="d623be19-69c6-4d1b-89e7-ecc750d13e6c" providerId="ADAL" clId="{CCE25F19-1F07-4F20-9A3D-945FF5B56D27}" dt="2022-04-29T13:39:52.829" v="14200" actId="20577"/>
          <ac:spMkLst>
            <pc:docMk/>
            <pc:sldMk cId="1827466548" sldId="377"/>
            <ac:spMk id="3" creationId="{00000000-0000-0000-0000-000000000000}"/>
          </ac:spMkLst>
        </pc:spChg>
      </pc:sldChg>
      <pc:sldChg chg="modSp add del mod ord">
        <pc:chgData name="Julia Kasmire" userId="d623be19-69c6-4d1b-89e7-ecc750d13e6c" providerId="ADAL" clId="{CCE25F19-1F07-4F20-9A3D-945FF5B56D27}" dt="2022-05-02T15:12:29.475" v="20341" actId="47"/>
        <pc:sldMkLst>
          <pc:docMk/>
          <pc:sldMk cId="3791722659" sldId="377"/>
        </pc:sldMkLst>
        <pc:spChg chg="mod">
          <ac:chgData name="Julia Kasmire" userId="d623be19-69c6-4d1b-89e7-ecc750d13e6c" providerId="ADAL" clId="{CCE25F19-1F07-4F20-9A3D-945FF5B56D27}" dt="2022-04-29T14:30:58.010" v="16468" actId="20577"/>
          <ac:spMkLst>
            <pc:docMk/>
            <pc:sldMk cId="3791722659" sldId="377"/>
            <ac:spMk id="2" creationId="{00000000-0000-0000-0000-000000000000}"/>
          </ac:spMkLst>
        </pc:spChg>
        <pc:spChg chg="mod">
          <ac:chgData name="Julia Kasmire" userId="d623be19-69c6-4d1b-89e7-ecc750d13e6c" providerId="ADAL" clId="{CCE25F19-1F07-4F20-9A3D-945FF5B56D27}" dt="2022-05-02T14:58:09.960" v="20294" actId="20577"/>
          <ac:spMkLst>
            <pc:docMk/>
            <pc:sldMk cId="3791722659" sldId="377"/>
            <ac:spMk id="3" creationId="{00000000-0000-0000-0000-000000000000}"/>
          </ac:spMkLst>
        </pc:spChg>
      </pc:sldChg>
      <pc:sldChg chg="modSp add del mod ord">
        <pc:chgData name="Julia Kasmire" userId="d623be19-69c6-4d1b-89e7-ecc750d13e6c" providerId="ADAL" clId="{CCE25F19-1F07-4F20-9A3D-945FF5B56D27}" dt="2022-05-02T15:12:39.568" v="20343" actId="47"/>
        <pc:sldMkLst>
          <pc:docMk/>
          <pc:sldMk cId="2475885372" sldId="378"/>
        </pc:sldMkLst>
        <pc:spChg chg="mod">
          <ac:chgData name="Julia Kasmire" userId="d623be19-69c6-4d1b-89e7-ecc750d13e6c" providerId="ADAL" clId="{CCE25F19-1F07-4F20-9A3D-945FF5B56D27}" dt="2022-05-02T14:58:30.565" v="20298" actId="20577"/>
          <ac:spMkLst>
            <pc:docMk/>
            <pc:sldMk cId="2475885372" sldId="378"/>
            <ac:spMk id="3" creationId="{00000000-0000-0000-0000-000000000000}"/>
          </ac:spMkLst>
        </pc:spChg>
      </pc:sldChg>
      <pc:sldChg chg="modSp add mod ord">
        <pc:chgData name="Julia Kasmire" userId="d623be19-69c6-4d1b-89e7-ecc750d13e6c" providerId="ADAL" clId="{CCE25F19-1F07-4F20-9A3D-945FF5B56D27}" dt="2022-04-29T14:46:15.332" v="17489" actId="20577"/>
        <pc:sldMkLst>
          <pc:docMk/>
          <pc:sldMk cId="1872584251" sldId="379"/>
        </pc:sldMkLst>
        <pc:spChg chg="mod">
          <ac:chgData name="Julia Kasmire" userId="d623be19-69c6-4d1b-89e7-ecc750d13e6c" providerId="ADAL" clId="{CCE25F19-1F07-4F20-9A3D-945FF5B56D27}" dt="2022-04-29T14:45:41.532" v="17472" actId="20577"/>
          <ac:spMkLst>
            <pc:docMk/>
            <pc:sldMk cId="1872584251" sldId="379"/>
            <ac:spMk id="2" creationId="{00000000-0000-0000-0000-000000000000}"/>
          </ac:spMkLst>
        </pc:spChg>
        <pc:spChg chg="mod">
          <ac:chgData name="Julia Kasmire" userId="d623be19-69c6-4d1b-89e7-ecc750d13e6c" providerId="ADAL" clId="{CCE25F19-1F07-4F20-9A3D-945FF5B56D27}" dt="2022-04-29T14:46:15.332" v="17489" actId="20577"/>
          <ac:spMkLst>
            <pc:docMk/>
            <pc:sldMk cId="1872584251" sldId="379"/>
            <ac:spMk id="3" creationId="{00000000-0000-0000-0000-000000000000}"/>
          </ac:spMkLst>
        </pc:spChg>
      </pc:sldChg>
      <pc:sldChg chg="modSp add mod">
        <pc:chgData name="Julia Kasmire" userId="d623be19-69c6-4d1b-89e7-ecc750d13e6c" providerId="ADAL" clId="{CCE25F19-1F07-4F20-9A3D-945FF5B56D27}" dt="2022-05-02T14:57:45.305" v="20291" actId="20577"/>
        <pc:sldMkLst>
          <pc:docMk/>
          <pc:sldMk cId="3913395011" sldId="380"/>
        </pc:sldMkLst>
        <pc:spChg chg="mod">
          <ac:chgData name="Julia Kasmire" userId="d623be19-69c6-4d1b-89e7-ecc750d13e6c" providerId="ADAL" clId="{CCE25F19-1F07-4F20-9A3D-945FF5B56D27}" dt="2022-04-29T14:38:38.988" v="17123" actId="20577"/>
          <ac:spMkLst>
            <pc:docMk/>
            <pc:sldMk cId="3913395011" sldId="380"/>
            <ac:spMk id="2" creationId="{00000000-0000-0000-0000-000000000000}"/>
          </ac:spMkLst>
        </pc:spChg>
        <pc:spChg chg="mod">
          <ac:chgData name="Julia Kasmire" userId="d623be19-69c6-4d1b-89e7-ecc750d13e6c" providerId="ADAL" clId="{CCE25F19-1F07-4F20-9A3D-945FF5B56D27}" dt="2022-05-02T14:57:45.305" v="20291" actId="20577"/>
          <ac:spMkLst>
            <pc:docMk/>
            <pc:sldMk cId="3913395011" sldId="380"/>
            <ac:spMk id="3" creationId="{00000000-0000-0000-0000-000000000000}"/>
          </ac:spMkLst>
        </pc:spChg>
      </pc:sldChg>
      <pc:sldChg chg="add del ord">
        <pc:chgData name="Julia Kasmire" userId="d623be19-69c6-4d1b-89e7-ecc750d13e6c" providerId="ADAL" clId="{CCE25F19-1F07-4F20-9A3D-945FF5B56D27}" dt="2022-04-29T14:46:36.091" v="17519" actId="47"/>
        <pc:sldMkLst>
          <pc:docMk/>
          <pc:sldMk cId="4186770943" sldId="381"/>
        </pc:sldMkLst>
      </pc:sldChg>
      <pc:sldChg chg="modSp add mod">
        <pc:chgData name="Julia Kasmire" userId="d623be19-69c6-4d1b-89e7-ecc750d13e6c" providerId="ADAL" clId="{CCE25F19-1F07-4F20-9A3D-945FF5B56D27}" dt="2022-04-29T14:46:31.164" v="17516" actId="20577"/>
        <pc:sldMkLst>
          <pc:docMk/>
          <pc:sldMk cId="534944340" sldId="382"/>
        </pc:sldMkLst>
        <pc:spChg chg="mod">
          <ac:chgData name="Julia Kasmire" userId="d623be19-69c6-4d1b-89e7-ecc750d13e6c" providerId="ADAL" clId="{CCE25F19-1F07-4F20-9A3D-945FF5B56D27}" dt="2022-04-29T14:46:28.123" v="17515" actId="20577"/>
          <ac:spMkLst>
            <pc:docMk/>
            <pc:sldMk cId="534944340" sldId="382"/>
            <ac:spMk id="2" creationId="{00000000-0000-0000-0000-000000000000}"/>
          </ac:spMkLst>
        </pc:spChg>
        <pc:spChg chg="mod">
          <ac:chgData name="Julia Kasmire" userId="d623be19-69c6-4d1b-89e7-ecc750d13e6c" providerId="ADAL" clId="{CCE25F19-1F07-4F20-9A3D-945FF5B56D27}" dt="2022-04-29T14:46:31.164" v="17516" actId="20577"/>
          <ac:spMkLst>
            <pc:docMk/>
            <pc:sldMk cId="534944340" sldId="382"/>
            <ac:spMk id="3" creationId="{00000000-0000-0000-0000-000000000000}"/>
          </ac:spMkLst>
        </pc:spChg>
      </pc:sldChg>
      <pc:sldChg chg="modSp add del mod">
        <pc:chgData name="Julia Kasmire" userId="d623be19-69c6-4d1b-89e7-ecc750d13e6c" providerId="ADAL" clId="{CCE25F19-1F07-4F20-9A3D-945FF5B56D27}" dt="2022-05-02T15:12:18.043" v="20340" actId="47"/>
        <pc:sldMkLst>
          <pc:docMk/>
          <pc:sldMk cId="89759806" sldId="383"/>
        </pc:sldMkLst>
        <pc:spChg chg="mod">
          <ac:chgData name="Julia Kasmire" userId="d623be19-69c6-4d1b-89e7-ecc750d13e6c" providerId="ADAL" clId="{CCE25F19-1F07-4F20-9A3D-945FF5B56D27}" dt="2022-04-29T15:04:11.674" v="18570" actId="20577"/>
          <ac:spMkLst>
            <pc:docMk/>
            <pc:sldMk cId="89759806" sldId="383"/>
            <ac:spMk id="2" creationId="{00000000-0000-0000-0000-000000000000}"/>
          </ac:spMkLst>
        </pc:spChg>
        <pc:spChg chg="mod">
          <ac:chgData name="Julia Kasmire" userId="d623be19-69c6-4d1b-89e7-ecc750d13e6c" providerId="ADAL" clId="{CCE25F19-1F07-4F20-9A3D-945FF5B56D27}" dt="2022-05-02T14:56:24.601" v="20183" actId="27636"/>
          <ac:spMkLst>
            <pc:docMk/>
            <pc:sldMk cId="89759806" sldId="383"/>
            <ac:spMk id="3" creationId="{00000000-0000-0000-0000-000000000000}"/>
          </ac:spMkLst>
        </pc:spChg>
      </pc:sldChg>
      <pc:sldChg chg="delSp modSp add del mod ord">
        <pc:chgData name="Julia Kasmire" userId="d623be19-69c6-4d1b-89e7-ecc750d13e6c" providerId="ADAL" clId="{CCE25F19-1F07-4F20-9A3D-945FF5B56D27}" dt="2022-05-02T15:11:18.800" v="20329" actId="47"/>
        <pc:sldMkLst>
          <pc:docMk/>
          <pc:sldMk cId="3115572209" sldId="384"/>
        </pc:sldMkLst>
        <pc:spChg chg="mod">
          <ac:chgData name="Julia Kasmire" userId="d623be19-69c6-4d1b-89e7-ecc750d13e6c" providerId="ADAL" clId="{CCE25F19-1F07-4F20-9A3D-945FF5B56D27}" dt="2022-05-02T14:33:39.956" v="18987" actId="5793"/>
          <ac:spMkLst>
            <pc:docMk/>
            <pc:sldMk cId="3115572209" sldId="384"/>
            <ac:spMk id="3" creationId="{00000000-0000-0000-0000-000000000000}"/>
          </ac:spMkLst>
        </pc:spChg>
        <pc:spChg chg="del">
          <ac:chgData name="Julia Kasmire" userId="d623be19-69c6-4d1b-89e7-ecc750d13e6c" providerId="ADAL" clId="{CCE25F19-1F07-4F20-9A3D-945FF5B56D27}" dt="2022-05-02T14:33:42.576" v="18988" actId="478"/>
          <ac:spMkLst>
            <pc:docMk/>
            <pc:sldMk cId="3115572209" sldId="384"/>
            <ac:spMk id="6" creationId="{F1FEF4AA-888A-4B30-A453-D67A664CCB76}"/>
          </ac:spMkLst>
        </pc:spChg>
      </pc:sldChg>
      <pc:sldChg chg="addSp delSp modSp add mod">
        <pc:chgData name="Julia Kasmire" userId="d623be19-69c6-4d1b-89e7-ecc750d13e6c" providerId="ADAL" clId="{CCE25F19-1F07-4F20-9A3D-945FF5B56D27}" dt="2022-05-13T12:45:33.445" v="20354" actId="1076"/>
        <pc:sldMkLst>
          <pc:docMk/>
          <pc:sldMk cId="1699318189" sldId="385"/>
        </pc:sldMkLst>
        <pc:spChg chg="mod">
          <ac:chgData name="Julia Kasmire" userId="d623be19-69c6-4d1b-89e7-ecc750d13e6c" providerId="ADAL" clId="{CCE25F19-1F07-4F20-9A3D-945FF5B56D27}" dt="2022-05-02T14:34:19.915" v="19013" actId="20577"/>
          <ac:spMkLst>
            <pc:docMk/>
            <pc:sldMk cId="1699318189" sldId="385"/>
            <ac:spMk id="2" creationId="{00000000-0000-0000-0000-000000000000}"/>
          </ac:spMkLst>
        </pc:spChg>
        <pc:spChg chg="del">
          <ac:chgData name="Julia Kasmire" userId="d623be19-69c6-4d1b-89e7-ecc750d13e6c" providerId="ADAL" clId="{CCE25F19-1F07-4F20-9A3D-945FF5B56D27}" dt="2022-05-02T14:34:22.802" v="19014" actId="478"/>
          <ac:spMkLst>
            <pc:docMk/>
            <pc:sldMk cId="1699318189" sldId="385"/>
            <ac:spMk id="3" creationId="{00000000-0000-0000-0000-000000000000}"/>
          </ac:spMkLst>
        </pc:spChg>
        <pc:spChg chg="add del mod">
          <ac:chgData name="Julia Kasmire" userId="d623be19-69c6-4d1b-89e7-ecc750d13e6c" providerId="ADAL" clId="{CCE25F19-1F07-4F20-9A3D-945FF5B56D27}" dt="2022-05-02T14:34:24.427" v="19015" actId="478"/>
          <ac:spMkLst>
            <pc:docMk/>
            <pc:sldMk cId="1699318189" sldId="385"/>
            <ac:spMk id="6" creationId="{C9907219-DFA2-4BC1-932C-ADCA1165BA51}"/>
          </ac:spMkLst>
        </pc:spChg>
        <pc:picChg chg="add mod modCrop">
          <ac:chgData name="Julia Kasmire" userId="d623be19-69c6-4d1b-89e7-ecc750d13e6c" providerId="ADAL" clId="{CCE25F19-1F07-4F20-9A3D-945FF5B56D27}" dt="2022-05-13T12:45:33.445" v="20354" actId="1076"/>
          <ac:picMkLst>
            <pc:docMk/>
            <pc:sldMk cId="1699318189" sldId="385"/>
            <ac:picMk id="5" creationId="{02716B68-88DD-0E2B-7A52-D60129B5E38D}"/>
          </ac:picMkLst>
        </pc:picChg>
      </pc:sldChg>
      <pc:sldChg chg="addSp delSp modSp add mod">
        <pc:chgData name="Julia Kasmire" userId="d623be19-69c6-4d1b-89e7-ecc750d13e6c" providerId="ADAL" clId="{CCE25F19-1F07-4F20-9A3D-945FF5B56D27}" dt="2022-05-13T12:47:54.239" v="20384" actId="1037"/>
        <pc:sldMkLst>
          <pc:docMk/>
          <pc:sldMk cId="2786372433" sldId="386"/>
        </pc:sldMkLst>
        <pc:spChg chg="mod">
          <ac:chgData name="Julia Kasmire" userId="d623be19-69c6-4d1b-89e7-ecc750d13e6c" providerId="ADAL" clId="{CCE25F19-1F07-4F20-9A3D-945FF5B56D27}" dt="2022-05-02T14:34:55.425" v="19051" actId="20577"/>
          <ac:spMkLst>
            <pc:docMk/>
            <pc:sldMk cId="2786372433" sldId="386"/>
            <ac:spMk id="2" creationId="{00000000-0000-0000-0000-000000000000}"/>
          </ac:spMkLst>
        </pc:spChg>
        <pc:spChg chg="del">
          <ac:chgData name="Julia Kasmire" userId="d623be19-69c6-4d1b-89e7-ecc750d13e6c" providerId="ADAL" clId="{CCE25F19-1F07-4F20-9A3D-945FF5B56D27}" dt="2022-05-02T14:34:58.579" v="19052" actId="478"/>
          <ac:spMkLst>
            <pc:docMk/>
            <pc:sldMk cId="2786372433" sldId="386"/>
            <ac:spMk id="3" creationId="{00000000-0000-0000-0000-000000000000}"/>
          </ac:spMkLst>
        </pc:spChg>
        <pc:spChg chg="add del mod">
          <ac:chgData name="Julia Kasmire" userId="d623be19-69c6-4d1b-89e7-ecc750d13e6c" providerId="ADAL" clId="{CCE25F19-1F07-4F20-9A3D-945FF5B56D27}" dt="2022-05-02T14:35:02.904" v="19053" actId="478"/>
          <ac:spMkLst>
            <pc:docMk/>
            <pc:sldMk cId="2786372433" sldId="386"/>
            <ac:spMk id="6" creationId="{1148194C-4F83-4C73-A16A-638BE78019C7}"/>
          </ac:spMkLst>
        </pc:spChg>
        <pc:picChg chg="add mod modCrop">
          <ac:chgData name="Julia Kasmire" userId="d623be19-69c6-4d1b-89e7-ecc750d13e6c" providerId="ADAL" clId="{CCE25F19-1F07-4F20-9A3D-945FF5B56D27}" dt="2022-05-13T12:46:16.238" v="20363" actId="1076"/>
          <ac:picMkLst>
            <pc:docMk/>
            <pc:sldMk cId="2786372433" sldId="386"/>
            <ac:picMk id="5" creationId="{8954313D-1766-A275-27F4-1CF442362FC8}"/>
          </ac:picMkLst>
        </pc:picChg>
        <pc:picChg chg="add mod modCrop">
          <ac:chgData name="Julia Kasmire" userId="d623be19-69c6-4d1b-89e7-ecc750d13e6c" providerId="ADAL" clId="{CCE25F19-1F07-4F20-9A3D-945FF5B56D27}" dt="2022-05-13T12:46:31.990" v="20365" actId="1076"/>
          <ac:picMkLst>
            <pc:docMk/>
            <pc:sldMk cId="2786372433" sldId="386"/>
            <ac:picMk id="6" creationId="{6C7A6E5E-C119-F863-F1EB-2825201E3EB5}"/>
          </ac:picMkLst>
        </pc:picChg>
        <pc:picChg chg="add mod modCrop">
          <ac:chgData name="Julia Kasmire" userId="d623be19-69c6-4d1b-89e7-ecc750d13e6c" providerId="ADAL" clId="{CCE25F19-1F07-4F20-9A3D-945FF5B56D27}" dt="2022-05-13T12:47:44.840" v="20379" actId="1076"/>
          <ac:picMkLst>
            <pc:docMk/>
            <pc:sldMk cId="2786372433" sldId="386"/>
            <ac:picMk id="8" creationId="{00C1ED28-97E2-AB10-BAE2-8E27721BD9ED}"/>
          </ac:picMkLst>
        </pc:picChg>
        <pc:picChg chg="add mod modCrop">
          <ac:chgData name="Julia Kasmire" userId="d623be19-69c6-4d1b-89e7-ecc750d13e6c" providerId="ADAL" clId="{CCE25F19-1F07-4F20-9A3D-945FF5B56D27}" dt="2022-05-13T12:47:54.239" v="20384" actId="1037"/>
          <ac:picMkLst>
            <pc:docMk/>
            <pc:sldMk cId="2786372433" sldId="386"/>
            <ac:picMk id="9" creationId="{4D014A2D-43F7-2E2F-648B-311750CFCD35}"/>
          </ac:picMkLst>
        </pc:picChg>
      </pc:sldChg>
      <pc:sldChg chg="addSp delSp modSp add mod">
        <pc:chgData name="Julia Kasmire" userId="d623be19-69c6-4d1b-89e7-ecc750d13e6c" providerId="ADAL" clId="{CCE25F19-1F07-4F20-9A3D-945FF5B56D27}" dt="2022-05-13T12:51:13.496" v="20398" actId="732"/>
        <pc:sldMkLst>
          <pc:docMk/>
          <pc:sldMk cId="1443455195" sldId="387"/>
        </pc:sldMkLst>
        <pc:spChg chg="mod">
          <ac:chgData name="Julia Kasmire" userId="d623be19-69c6-4d1b-89e7-ecc750d13e6c" providerId="ADAL" clId="{CCE25F19-1F07-4F20-9A3D-945FF5B56D27}" dt="2022-05-02T14:36:22.686" v="19079" actId="20577"/>
          <ac:spMkLst>
            <pc:docMk/>
            <pc:sldMk cId="1443455195" sldId="387"/>
            <ac:spMk id="2" creationId="{00000000-0000-0000-0000-000000000000}"/>
          </ac:spMkLst>
        </pc:spChg>
        <pc:spChg chg="del">
          <ac:chgData name="Julia Kasmire" userId="d623be19-69c6-4d1b-89e7-ecc750d13e6c" providerId="ADAL" clId="{CCE25F19-1F07-4F20-9A3D-945FF5B56D27}" dt="2022-05-02T14:36:25.888" v="19080" actId="478"/>
          <ac:spMkLst>
            <pc:docMk/>
            <pc:sldMk cId="1443455195" sldId="387"/>
            <ac:spMk id="3" creationId="{00000000-0000-0000-0000-000000000000}"/>
          </ac:spMkLst>
        </pc:spChg>
        <pc:spChg chg="add del mod">
          <ac:chgData name="Julia Kasmire" userId="d623be19-69c6-4d1b-89e7-ecc750d13e6c" providerId="ADAL" clId="{CCE25F19-1F07-4F20-9A3D-945FF5B56D27}" dt="2022-05-02T14:36:28.765" v="19081" actId="478"/>
          <ac:spMkLst>
            <pc:docMk/>
            <pc:sldMk cId="1443455195" sldId="387"/>
            <ac:spMk id="6" creationId="{D865DB1C-3BF6-445C-A701-F55AB4F4CAD8}"/>
          </ac:spMkLst>
        </pc:spChg>
        <pc:picChg chg="add mod modCrop">
          <ac:chgData name="Julia Kasmire" userId="d623be19-69c6-4d1b-89e7-ecc750d13e6c" providerId="ADAL" clId="{CCE25F19-1F07-4F20-9A3D-945FF5B56D27}" dt="2022-05-13T12:51:02.202" v="20396" actId="1076"/>
          <ac:picMkLst>
            <pc:docMk/>
            <pc:sldMk cId="1443455195" sldId="387"/>
            <ac:picMk id="5" creationId="{49A45D41-83CE-1B4F-F365-3D3850A2E5C3}"/>
          </ac:picMkLst>
        </pc:picChg>
        <pc:picChg chg="add mod modCrop">
          <ac:chgData name="Julia Kasmire" userId="d623be19-69c6-4d1b-89e7-ecc750d13e6c" providerId="ADAL" clId="{CCE25F19-1F07-4F20-9A3D-945FF5B56D27}" dt="2022-05-13T12:51:13.496" v="20398" actId="732"/>
          <ac:picMkLst>
            <pc:docMk/>
            <pc:sldMk cId="1443455195" sldId="387"/>
            <ac:picMk id="6" creationId="{EE93268B-AADB-01F1-A59F-A1E71458ECA2}"/>
          </ac:picMkLst>
        </pc:picChg>
      </pc:sldChg>
      <pc:sldChg chg="addSp delSp modSp add mod">
        <pc:chgData name="Julia Kasmire" userId="d623be19-69c6-4d1b-89e7-ecc750d13e6c" providerId="ADAL" clId="{CCE25F19-1F07-4F20-9A3D-945FF5B56D27}" dt="2022-05-13T12:52:02.585" v="20408" actId="732"/>
        <pc:sldMkLst>
          <pc:docMk/>
          <pc:sldMk cId="1793446239" sldId="388"/>
        </pc:sldMkLst>
        <pc:spChg chg="mod">
          <ac:chgData name="Julia Kasmire" userId="d623be19-69c6-4d1b-89e7-ecc750d13e6c" providerId="ADAL" clId="{CCE25F19-1F07-4F20-9A3D-945FF5B56D27}" dt="2022-05-02T14:39:58.850" v="19203" actId="20577"/>
          <ac:spMkLst>
            <pc:docMk/>
            <pc:sldMk cId="1793446239" sldId="388"/>
            <ac:spMk id="2" creationId="{00000000-0000-0000-0000-000000000000}"/>
          </ac:spMkLst>
        </pc:spChg>
        <pc:spChg chg="del mod">
          <ac:chgData name="Julia Kasmire" userId="d623be19-69c6-4d1b-89e7-ecc750d13e6c" providerId="ADAL" clId="{CCE25F19-1F07-4F20-9A3D-945FF5B56D27}" dt="2022-05-13T12:51:37.667" v="20399" actId="478"/>
          <ac:spMkLst>
            <pc:docMk/>
            <pc:sldMk cId="1793446239" sldId="388"/>
            <ac:spMk id="3" creationId="{00000000-0000-0000-0000-000000000000}"/>
          </ac:spMkLst>
        </pc:spChg>
        <pc:spChg chg="add del mod">
          <ac:chgData name="Julia Kasmire" userId="d623be19-69c6-4d1b-89e7-ecc750d13e6c" providerId="ADAL" clId="{CCE25F19-1F07-4F20-9A3D-945FF5B56D27}" dt="2022-05-13T12:51:38.584" v="20400" actId="478"/>
          <ac:spMkLst>
            <pc:docMk/>
            <pc:sldMk cId="1793446239" sldId="388"/>
            <ac:spMk id="6" creationId="{FED3B529-22C7-9F91-C7A3-7C47207A5EC0}"/>
          </ac:spMkLst>
        </pc:spChg>
        <pc:picChg chg="add mod modCrop">
          <ac:chgData name="Julia Kasmire" userId="d623be19-69c6-4d1b-89e7-ecc750d13e6c" providerId="ADAL" clId="{CCE25F19-1F07-4F20-9A3D-945FF5B56D27}" dt="2022-05-13T12:52:02.585" v="20408" actId="732"/>
          <ac:picMkLst>
            <pc:docMk/>
            <pc:sldMk cId="1793446239" sldId="388"/>
            <ac:picMk id="8" creationId="{38A9C3E9-D68C-908E-DD5A-08946B22A42D}"/>
          </ac:picMkLst>
        </pc:picChg>
      </pc:sldChg>
      <pc:sldChg chg="modSp add mod">
        <pc:chgData name="Julia Kasmire" userId="d623be19-69c6-4d1b-89e7-ecc750d13e6c" providerId="ADAL" clId="{CCE25F19-1F07-4F20-9A3D-945FF5B56D27}" dt="2022-05-02T14:46:54.410" v="20020" actId="20577"/>
        <pc:sldMkLst>
          <pc:docMk/>
          <pc:sldMk cId="3847040970" sldId="389"/>
        </pc:sldMkLst>
        <pc:spChg chg="mod">
          <ac:chgData name="Julia Kasmire" userId="d623be19-69c6-4d1b-89e7-ecc750d13e6c" providerId="ADAL" clId="{CCE25F19-1F07-4F20-9A3D-945FF5B56D27}" dt="2022-05-02T14:44:05.906" v="19615" actId="20577"/>
          <ac:spMkLst>
            <pc:docMk/>
            <pc:sldMk cId="3847040970" sldId="389"/>
            <ac:spMk id="2" creationId="{00000000-0000-0000-0000-000000000000}"/>
          </ac:spMkLst>
        </pc:spChg>
        <pc:spChg chg="mod">
          <ac:chgData name="Julia Kasmire" userId="d623be19-69c6-4d1b-89e7-ecc750d13e6c" providerId="ADAL" clId="{CCE25F19-1F07-4F20-9A3D-945FF5B56D27}" dt="2022-05-02T14:46:54.410" v="20020" actId="20577"/>
          <ac:spMkLst>
            <pc:docMk/>
            <pc:sldMk cId="3847040970" sldId="389"/>
            <ac:spMk id="3" creationId="{00000000-0000-0000-0000-000000000000}"/>
          </ac:spMkLst>
        </pc:spChg>
      </pc:sldChg>
      <pc:sldChg chg="add">
        <pc:chgData name="Julia Kasmire" userId="d623be19-69c6-4d1b-89e7-ecc750d13e6c" providerId="ADAL" clId="{CCE25F19-1F07-4F20-9A3D-945FF5B56D27}" dt="2022-05-02T14:53:29.541" v="20142"/>
        <pc:sldMkLst>
          <pc:docMk/>
          <pc:sldMk cId="4277938792" sldId="390"/>
        </pc:sldMkLst>
      </pc:sldChg>
      <pc:sldChg chg="modSp add del mod">
        <pc:chgData name="Julia Kasmire" userId="d623be19-69c6-4d1b-89e7-ecc750d13e6c" providerId="ADAL" clId="{CCE25F19-1F07-4F20-9A3D-945FF5B56D27}" dt="2022-05-02T15:11:00.330" v="20325" actId="47"/>
        <pc:sldMkLst>
          <pc:docMk/>
          <pc:sldMk cId="3024846743" sldId="391"/>
        </pc:sldMkLst>
        <pc:spChg chg="mod">
          <ac:chgData name="Julia Kasmire" userId="d623be19-69c6-4d1b-89e7-ecc750d13e6c" providerId="ADAL" clId="{CCE25F19-1F07-4F20-9A3D-945FF5B56D27}" dt="2022-05-02T14:53:47.200" v="20147" actId="20577"/>
          <ac:spMkLst>
            <pc:docMk/>
            <pc:sldMk cId="3024846743" sldId="391"/>
            <ac:spMk id="3" creationId="{00000000-0000-0000-0000-000000000000}"/>
          </ac:spMkLst>
        </pc:spChg>
      </pc:sldChg>
      <pc:sldChg chg="add">
        <pc:chgData name="Julia Kasmire" userId="d623be19-69c6-4d1b-89e7-ecc750d13e6c" providerId="ADAL" clId="{CCE25F19-1F07-4F20-9A3D-945FF5B56D27}" dt="2022-05-02T14:53:37.470" v="20145"/>
        <pc:sldMkLst>
          <pc:docMk/>
          <pc:sldMk cId="1855454975" sldId="392"/>
        </pc:sldMkLst>
      </pc:sldChg>
      <pc:sldChg chg="add">
        <pc:chgData name="Julia Kasmire" userId="d623be19-69c6-4d1b-89e7-ecc750d13e6c" providerId="ADAL" clId="{CCE25F19-1F07-4F20-9A3D-945FF5B56D27}" dt="2022-05-02T14:53:53.428" v="20148"/>
        <pc:sldMkLst>
          <pc:docMk/>
          <pc:sldMk cId="2144952048" sldId="393"/>
        </pc:sldMkLst>
      </pc:sldChg>
      <pc:sldChg chg="add">
        <pc:chgData name="Julia Kasmire" userId="d623be19-69c6-4d1b-89e7-ecc750d13e6c" providerId="ADAL" clId="{CCE25F19-1F07-4F20-9A3D-945FF5B56D27}" dt="2022-05-02T14:54:08.737" v="20153"/>
        <pc:sldMkLst>
          <pc:docMk/>
          <pc:sldMk cId="2651723650" sldId="394"/>
        </pc:sldMkLst>
      </pc:sldChg>
      <pc:sldChg chg="modSp add del mod">
        <pc:chgData name="Julia Kasmire" userId="d623be19-69c6-4d1b-89e7-ecc750d13e6c" providerId="ADAL" clId="{CCE25F19-1F07-4F20-9A3D-945FF5B56D27}" dt="2022-05-02T15:11:28.150" v="20330" actId="47"/>
        <pc:sldMkLst>
          <pc:docMk/>
          <pc:sldMk cId="2495996801" sldId="395"/>
        </pc:sldMkLst>
        <pc:spChg chg="mod">
          <ac:chgData name="Julia Kasmire" userId="d623be19-69c6-4d1b-89e7-ecc750d13e6c" providerId="ADAL" clId="{CCE25F19-1F07-4F20-9A3D-945FF5B56D27}" dt="2022-05-02T14:54:30.250" v="20159" actId="20577"/>
          <ac:spMkLst>
            <pc:docMk/>
            <pc:sldMk cId="2495996801" sldId="395"/>
            <ac:spMk id="3" creationId="{00000000-0000-0000-0000-000000000000}"/>
          </ac:spMkLst>
        </pc:spChg>
      </pc:sldChg>
      <pc:sldChg chg="modSp add del mod">
        <pc:chgData name="Julia Kasmire" userId="d623be19-69c6-4d1b-89e7-ecc750d13e6c" providerId="ADAL" clId="{CCE25F19-1F07-4F20-9A3D-945FF5B56D27}" dt="2022-05-02T15:11:32.807" v="20331" actId="47"/>
        <pc:sldMkLst>
          <pc:docMk/>
          <pc:sldMk cId="4159528251" sldId="396"/>
        </pc:sldMkLst>
        <pc:spChg chg="mod">
          <ac:chgData name="Julia Kasmire" userId="d623be19-69c6-4d1b-89e7-ecc750d13e6c" providerId="ADAL" clId="{CCE25F19-1F07-4F20-9A3D-945FF5B56D27}" dt="2022-05-02T14:54:33.385" v="20160" actId="20577"/>
          <ac:spMkLst>
            <pc:docMk/>
            <pc:sldMk cId="4159528251" sldId="396"/>
            <ac:spMk id="3" creationId="{00000000-0000-0000-0000-000000000000}"/>
          </ac:spMkLst>
        </pc:spChg>
      </pc:sldChg>
      <pc:sldChg chg="modSp add del mod">
        <pc:chgData name="Julia Kasmire" userId="d623be19-69c6-4d1b-89e7-ecc750d13e6c" providerId="ADAL" clId="{CCE25F19-1F07-4F20-9A3D-945FF5B56D27}" dt="2022-05-02T15:11:43.478" v="20333" actId="47"/>
        <pc:sldMkLst>
          <pc:docMk/>
          <pc:sldMk cId="2343635506" sldId="397"/>
        </pc:sldMkLst>
        <pc:spChg chg="mod">
          <ac:chgData name="Julia Kasmire" userId="d623be19-69c6-4d1b-89e7-ecc750d13e6c" providerId="ADAL" clId="{CCE25F19-1F07-4F20-9A3D-945FF5B56D27}" dt="2022-05-02T14:55:08.247" v="20168" actId="20577"/>
          <ac:spMkLst>
            <pc:docMk/>
            <pc:sldMk cId="2343635506" sldId="397"/>
            <ac:spMk id="3" creationId="{00000000-0000-0000-0000-000000000000}"/>
          </ac:spMkLst>
        </pc:spChg>
      </pc:sldChg>
      <pc:sldChg chg="modSp add del mod">
        <pc:chgData name="Julia Kasmire" userId="d623be19-69c6-4d1b-89e7-ecc750d13e6c" providerId="ADAL" clId="{CCE25F19-1F07-4F20-9A3D-945FF5B56D27}" dt="2022-05-02T15:11:46.480" v="20334" actId="47"/>
        <pc:sldMkLst>
          <pc:docMk/>
          <pc:sldMk cId="3950915356" sldId="398"/>
        </pc:sldMkLst>
        <pc:spChg chg="mod">
          <ac:chgData name="Julia Kasmire" userId="d623be19-69c6-4d1b-89e7-ecc750d13e6c" providerId="ADAL" clId="{CCE25F19-1F07-4F20-9A3D-945FF5B56D27}" dt="2022-05-02T14:55:13.079" v="20169" actId="20577"/>
          <ac:spMkLst>
            <pc:docMk/>
            <pc:sldMk cId="3950915356" sldId="398"/>
            <ac:spMk id="3" creationId="{00000000-0000-0000-0000-000000000000}"/>
          </ac:spMkLst>
        </pc:spChg>
      </pc:sldChg>
      <pc:sldChg chg="modSp add del mod">
        <pc:chgData name="Julia Kasmire" userId="d623be19-69c6-4d1b-89e7-ecc750d13e6c" providerId="ADAL" clId="{CCE25F19-1F07-4F20-9A3D-945FF5B56D27}" dt="2022-05-02T15:11:49.127" v="20335" actId="47"/>
        <pc:sldMkLst>
          <pc:docMk/>
          <pc:sldMk cId="972071447" sldId="399"/>
        </pc:sldMkLst>
        <pc:spChg chg="mod">
          <ac:chgData name="Julia Kasmire" userId="d623be19-69c6-4d1b-89e7-ecc750d13e6c" providerId="ADAL" clId="{CCE25F19-1F07-4F20-9A3D-945FF5B56D27}" dt="2022-05-02T14:55:16.970" v="20170" actId="20577"/>
          <ac:spMkLst>
            <pc:docMk/>
            <pc:sldMk cId="972071447" sldId="399"/>
            <ac:spMk id="3" creationId="{00000000-0000-0000-0000-000000000000}"/>
          </ac:spMkLst>
        </pc:spChg>
      </pc:sldChg>
      <pc:sldChg chg="add">
        <pc:chgData name="Julia Kasmire" userId="d623be19-69c6-4d1b-89e7-ecc750d13e6c" providerId="ADAL" clId="{CCE25F19-1F07-4F20-9A3D-945FF5B56D27}" dt="2022-05-02T14:54:54.990" v="20166"/>
        <pc:sldMkLst>
          <pc:docMk/>
          <pc:sldMk cId="76339359" sldId="400"/>
        </pc:sldMkLst>
      </pc:sldChg>
      <pc:sldChg chg="modSp add del mod">
        <pc:chgData name="Julia Kasmire" userId="d623be19-69c6-4d1b-89e7-ecc750d13e6c" providerId="ADAL" clId="{CCE25F19-1F07-4F20-9A3D-945FF5B56D27}" dt="2022-05-02T15:11:56.408" v="20337" actId="47"/>
        <pc:sldMkLst>
          <pc:docMk/>
          <pc:sldMk cId="147631251" sldId="401"/>
        </pc:sldMkLst>
        <pc:spChg chg="mod">
          <ac:chgData name="Julia Kasmire" userId="d623be19-69c6-4d1b-89e7-ecc750d13e6c" providerId="ADAL" clId="{CCE25F19-1F07-4F20-9A3D-945FF5B56D27}" dt="2022-05-02T14:55:40.335" v="20176" actId="27636"/>
          <ac:spMkLst>
            <pc:docMk/>
            <pc:sldMk cId="147631251" sldId="401"/>
            <ac:spMk id="3" creationId="{00000000-0000-0000-0000-000000000000}"/>
          </ac:spMkLst>
        </pc:spChg>
      </pc:sldChg>
      <pc:sldChg chg="add">
        <pc:chgData name="Julia Kasmire" userId="d623be19-69c6-4d1b-89e7-ecc750d13e6c" providerId="ADAL" clId="{CCE25F19-1F07-4F20-9A3D-945FF5B56D27}" dt="2022-05-02T14:55:30.711" v="20172"/>
        <pc:sldMkLst>
          <pc:docMk/>
          <pc:sldMk cId="2124090246" sldId="402"/>
        </pc:sldMkLst>
      </pc:sldChg>
      <pc:sldChg chg="modSp add del mod">
        <pc:chgData name="Julia Kasmire" userId="d623be19-69c6-4d1b-89e7-ecc750d13e6c" providerId="ADAL" clId="{CCE25F19-1F07-4F20-9A3D-945FF5B56D27}" dt="2022-05-02T15:12:05.757" v="20339" actId="47"/>
        <pc:sldMkLst>
          <pc:docMk/>
          <pc:sldMk cId="3321440657" sldId="403"/>
        </pc:sldMkLst>
        <pc:spChg chg="mod">
          <ac:chgData name="Julia Kasmire" userId="d623be19-69c6-4d1b-89e7-ecc750d13e6c" providerId="ADAL" clId="{CCE25F19-1F07-4F20-9A3D-945FF5B56D27}" dt="2022-05-02T14:56:06.895" v="20180" actId="20577"/>
          <ac:spMkLst>
            <pc:docMk/>
            <pc:sldMk cId="3321440657" sldId="403"/>
            <ac:spMk id="3" creationId="{00000000-0000-0000-0000-000000000000}"/>
          </ac:spMkLst>
        </pc:spChg>
      </pc:sldChg>
      <pc:sldChg chg="add">
        <pc:chgData name="Julia Kasmire" userId="d623be19-69c6-4d1b-89e7-ecc750d13e6c" providerId="ADAL" clId="{CCE25F19-1F07-4F20-9A3D-945FF5B56D27}" dt="2022-05-02T14:55:49.672" v="20178"/>
        <pc:sldMkLst>
          <pc:docMk/>
          <pc:sldMk cId="3002398109" sldId="404"/>
        </pc:sldMkLst>
      </pc:sldChg>
      <pc:sldChg chg="add">
        <pc:chgData name="Julia Kasmire" userId="d623be19-69c6-4d1b-89e7-ecc750d13e6c" providerId="ADAL" clId="{CCE25F19-1F07-4F20-9A3D-945FF5B56D27}" dt="2022-05-02T14:56:19.378" v="20181"/>
        <pc:sldMkLst>
          <pc:docMk/>
          <pc:sldMk cId="833603874" sldId="405"/>
        </pc:sldMkLst>
      </pc:sldChg>
      <pc:sldChg chg="modSp add del mod">
        <pc:chgData name="Julia Kasmire" userId="d623be19-69c6-4d1b-89e7-ecc750d13e6c" providerId="ADAL" clId="{CCE25F19-1F07-4F20-9A3D-945FF5B56D27}" dt="2022-05-02T15:12:35.552" v="20342" actId="47"/>
        <pc:sldMkLst>
          <pc:docMk/>
          <pc:sldMk cId="127173517" sldId="406"/>
        </pc:sldMkLst>
        <pc:spChg chg="mod">
          <ac:chgData name="Julia Kasmire" userId="d623be19-69c6-4d1b-89e7-ecc750d13e6c" providerId="ADAL" clId="{CCE25F19-1F07-4F20-9A3D-945FF5B56D27}" dt="2022-05-02T14:58:15.688" v="20295" actId="20577"/>
          <ac:spMkLst>
            <pc:docMk/>
            <pc:sldMk cId="127173517" sldId="406"/>
            <ac:spMk id="3" creationId="{00000000-0000-0000-0000-000000000000}"/>
          </ac:spMkLst>
        </pc:spChg>
      </pc:sldChg>
      <pc:sldChg chg="add">
        <pc:chgData name="Julia Kasmire" userId="d623be19-69c6-4d1b-89e7-ecc750d13e6c" providerId="ADAL" clId="{CCE25F19-1F07-4F20-9A3D-945FF5B56D27}" dt="2022-05-02T14:58:03.617" v="20293"/>
        <pc:sldMkLst>
          <pc:docMk/>
          <pc:sldMk cId="3047311297" sldId="407"/>
        </pc:sldMkLst>
      </pc:sldChg>
      <pc:sldChg chg="modSp add del mod">
        <pc:chgData name="Julia Kasmire" userId="d623be19-69c6-4d1b-89e7-ecc750d13e6c" providerId="ADAL" clId="{CCE25F19-1F07-4F20-9A3D-945FF5B56D27}" dt="2022-05-02T15:12:41.920" v="20344" actId="47"/>
        <pc:sldMkLst>
          <pc:docMk/>
          <pc:sldMk cId="206963502" sldId="408"/>
        </pc:sldMkLst>
        <pc:spChg chg="mod">
          <ac:chgData name="Julia Kasmire" userId="d623be19-69c6-4d1b-89e7-ecc750d13e6c" providerId="ADAL" clId="{CCE25F19-1F07-4F20-9A3D-945FF5B56D27}" dt="2022-05-02T14:58:35.264" v="20299" actId="20577"/>
          <ac:spMkLst>
            <pc:docMk/>
            <pc:sldMk cId="206963502" sldId="408"/>
            <ac:spMk id="3" creationId="{00000000-0000-0000-0000-000000000000}"/>
          </ac:spMkLst>
        </pc:spChg>
      </pc:sldChg>
      <pc:sldChg chg="add">
        <pc:chgData name="Julia Kasmire" userId="d623be19-69c6-4d1b-89e7-ecc750d13e6c" providerId="ADAL" clId="{CCE25F19-1F07-4F20-9A3D-945FF5B56D27}" dt="2022-05-02T14:58:23.002" v="20297"/>
        <pc:sldMkLst>
          <pc:docMk/>
          <pc:sldMk cId="1676047781" sldId="409"/>
        </pc:sldMkLst>
      </pc:sldChg>
      <pc:sldChg chg="addSp delSp modSp add mod">
        <pc:chgData name="Julia Kasmire" userId="d623be19-69c6-4d1b-89e7-ecc750d13e6c" providerId="ADAL" clId="{CCE25F19-1F07-4F20-9A3D-945FF5B56D27}" dt="2022-05-13T12:54:09.729" v="20430" actId="1076"/>
        <pc:sldMkLst>
          <pc:docMk/>
          <pc:sldMk cId="4291411368" sldId="410"/>
        </pc:sldMkLst>
        <pc:spChg chg="mod">
          <ac:chgData name="Julia Kasmire" userId="d623be19-69c6-4d1b-89e7-ecc750d13e6c" providerId="ADAL" clId="{CCE25F19-1F07-4F20-9A3D-945FF5B56D27}" dt="2022-05-02T14:59:02.224" v="20321" actId="20577"/>
          <ac:spMkLst>
            <pc:docMk/>
            <pc:sldMk cId="4291411368" sldId="410"/>
            <ac:spMk id="2" creationId="{00000000-0000-0000-0000-000000000000}"/>
          </ac:spMkLst>
        </pc:spChg>
        <pc:spChg chg="del">
          <ac:chgData name="Julia Kasmire" userId="d623be19-69c6-4d1b-89e7-ecc750d13e6c" providerId="ADAL" clId="{CCE25F19-1F07-4F20-9A3D-945FF5B56D27}" dt="2022-05-02T14:59:05.011" v="20322" actId="478"/>
          <ac:spMkLst>
            <pc:docMk/>
            <pc:sldMk cId="4291411368" sldId="410"/>
            <ac:spMk id="3" creationId="{00000000-0000-0000-0000-000000000000}"/>
          </ac:spMkLst>
        </pc:spChg>
        <pc:spChg chg="add del mod">
          <ac:chgData name="Julia Kasmire" userId="d623be19-69c6-4d1b-89e7-ecc750d13e6c" providerId="ADAL" clId="{CCE25F19-1F07-4F20-9A3D-945FF5B56D27}" dt="2022-05-02T14:59:08.772" v="20323" actId="478"/>
          <ac:spMkLst>
            <pc:docMk/>
            <pc:sldMk cId="4291411368" sldId="410"/>
            <ac:spMk id="6" creationId="{FA382234-8DD7-46E7-BF35-96ABE61E68E9}"/>
          </ac:spMkLst>
        </pc:spChg>
        <pc:picChg chg="add mod modCrop">
          <ac:chgData name="Julia Kasmire" userId="d623be19-69c6-4d1b-89e7-ecc750d13e6c" providerId="ADAL" clId="{CCE25F19-1F07-4F20-9A3D-945FF5B56D27}" dt="2022-05-13T12:53:24.626" v="20422" actId="1076"/>
          <ac:picMkLst>
            <pc:docMk/>
            <pc:sldMk cId="4291411368" sldId="410"/>
            <ac:picMk id="5" creationId="{74112E2A-E4CB-43E6-7714-BB01C957FEB1}"/>
          </ac:picMkLst>
        </pc:picChg>
        <pc:picChg chg="add mod modCrop">
          <ac:chgData name="Julia Kasmire" userId="d623be19-69c6-4d1b-89e7-ecc750d13e6c" providerId="ADAL" clId="{CCE25F19-1F07-4F20-9A3D-945FF5B56D27}" dt="2022-05-13T12:53:32.936" v="20423" actId="1076"/>
          <ac:picMkLst>
            <pc:docMk/>
            <pc:sldMk cId="4291411368" sldId="410"/>
            <ac:picMk id="6" creationId="{004A3169-CB52-628C-7506-91199C485CB5}"/>
          </ac:picMkLst>
        </pc:picChg>
        <pc:picChg chg="add mod modCrop">
          <ac:chgData name="Julia Kasmire" userId="d623be19-69c6-4d1b-89e7-ecc750d13e6c" providerId="ADAL" clId="{CCE25F19-1F07-4F20-9A3D-945FF5B56D27}" dt="2022-05-13T12:54:09.729" v="20430" actId="1076"/>
          <ac:picMkLst>
            <pc:docMk/>
            <pc:sldMk cId="4291411368" sldId="410"/>
            <ac:picMk id="8" creationId="{4982E533-ED85-912A-FD48-4206E3EEE184}"/>
          </ac:picMkLst>
        </pc:picChg>
      </pc:sldChg>
    </pc:docChg>
  </pc:docChgLst>
  <pc:docChgLst>
    <pc:chgData name="Jools Kasmire" userId="d623be19-69c6-4d1b-89e7-ecc750d13e6c" providerId="ADAL" clId="{416C1254-DE28-4AEF-A913-1C58E06B13A8}"/>
    <pc:docChg chg="undo custSel addSld delSld modSld sldOrd">
      <pc:chgData name="Jools Kasmire" userId="d623be19-69c6-4d1b-89e7-ecc750d13e6c" providerId="ADAL" clId="{416C1254-DE28-4AEF-A913-1C58E06B13A8}" dt="2024-03-22T12:16:04.704" v="19616" actId="962"/>
      <pc:docMkLst>
        <pc:docMk/>
      </pc:docMkLst>
      <pc:sldChg chg="modSp mod">
        <pc:chgData name="Jools Kasmire" userId="d623be19-69c6-4d1b-89e7-ecc750d13e6c" providerId="ADAL" clId="{416C1254-DE28-4AEF-A913-1C58E06B13A8}" dt="2024-03-01T14:48:02.477" v="104" actId="20577"/>
        <pc:sldMkLst>
          <pc:docMk/>
          <pc:sldMk cId="3841458078" sldId="261"/>
        </pc:sldMkLst>
        <pc:spChg chg="mod">
          <ac:chgData name="Jools Kasmire" userId="d623be19-69c6-4d1b-89e7-ecc750d13e6c" providerId="ADAL" clId="{416C1254-DE28-4AEF-A913-1C58E06B13A8}" dt="2024-03-01T14:48:02.477" v="104" actId="20577"/>
          <ac:spMkLst>
            <pc:docMk/>
            <pc:sldMk cId="3841458078" sldId="261"/>
            <ac:spMk id="4" creationId="{761B70D4-7556-534B-BB93-5540A3673493}"/>
          </ac:spMkLst>
        </pc:spChg>
        <pc:spChg chg="mod">
          <ac:chgData name="Jools Kasmire" userId="d623be19-69c6-4d1b-89e7-ecc750d13e6c" providerId="ADAL" clId="{416C1254-DE28-4AEF-A913-1C58E06B13A8}" dt="2024-02-14T15:13:03.305" v="45" actId="20577"/>
          <ac:spMkLst>
            <pc:docMk/>
            <pc:sldMk cId="3841458078" sldId="261"/>
            <ac:spMk id="5" creationId="{B23607BC-A661-1942-930C-8EB3C9C8AFDE}"/>
          </ac:spMkLst>
        </pc:spChg>
      </pc:sldChg>
      <pc:sldChg chg="add del">
        <pc:chgData name="Jools Kasmire" userId="d623be19-69c6-4d1b-89e7-ecc750d13e6c" providerId="ADAL" clId="{416C1254-DE28-4AEF-A913-1C58E06B13A8}" dt="2024-03-01T14:49:08.104" v="105" actId="2696"/>
        <pc:sldMkLst>
          <pc:docMk/>
          <pc:sldMk cId="4054714591" sldId="278"/>
        </pc:sldMkLst>
      </pc:sldChg>
      <pc:sldChg chg="ord">
        <pc:chgData name="Jools Kasmire" userId="d623be19-69c6-4d1b-89e7-ecc750d13e6c" providerId="ADAL" clId="{416C1254-DE28-4AEF-A913-1C58E06B13A8}" dt="2024-03-01T15:23:09.497" v="2246"/>
        <pc:sldMkLst>
          <pc:docMk/>
          <pc:sldMk cId="1938689214" sldId="290"/>
        </pc:sldMkLst>
      </pc:sldChg>
      <pc:sldChg chg="add">
        <pc:chgData name="Jools Kasmire" userId="d623be19-69c6-4d1b-89e7-ecc750d13e6c" providerId="ADAL" clId="{416C1254-DE28-4AEF-A913-1C58E06B13A8}" dt="2024-02-14T15:12:03.464" v="4"/>
        <pc:sldMkLst>
          <pc:docMk/>
          <pc:sldMk cId="4084314539" sldId="309"/>
        </pc:sldMkLst>
      </pc:sldChg>
      <pc:sldChg chg="modSp mod">
        <pc:chgData name="Jools Kasmire" userId="d623be19-69c6-4d1b-89e7-ecc750d13e6c" providerId="ADAL" clId="{416C1254-DE28-4AEF-A913-1C58E06B13A8}" dt="2024-03-11T13:07:19.907" v="9928" actId="20577"/>
        <pc:sldMkLst>
          <pc:docMk/>
          <pc:sldMk cId="97572294" sldId="333"/>
        </pc:sldMkLst>
        <pc:spChg chg="mod">
          <ac:chgData name="Jools Kasmire" userId="d623be19-69c6-4d1b-89e7-ecc750d13e6c" providerId="ADAL" clId="{416C1254-DE28-4AEF-A913-1C58E06B13A8}" dt="2024-03-11T13:07:19.907" v="9928" actId="20577"/>
          <ac:spMkLst>
            <pc:docMk/>
            <pc:sldMk cId="97572294" sldId="333"/>
            <ac:spMk id="3" creationId="{00000000-0000-0000-0000-000000000000}"/>
          </ac:spMkLst>
        </pc:spChg>
      </pc:sldChg>
      <pc:sldChg chg="modSp add del mod ord">
        <pc:chgData name="Jools Kasmire" userId="d623be19-69c6-4d1b-89e7-ecc750d13e6c" providerId="ADAL" clId="{416C1254-DE28-4AEF-A913-1C58E06B13A8}" dt="2024-03-06T16:28:51.882" v="5749" actId="47"/>
        <pc:sldMkLst>
          <pc:docMk/>
          <pc:sldMk cId="3354305642" sldId="335"/>
        </pc:sldMkLst>
        <pc:spChg chg="mod">
          <ac:chgData name="Jools Kasmire" userId="d623be19-69c6-4d1b-89e7-ecc750d13e6c" providerId="ADAL" clId="{416C1254-DE28-4AEF-A913-1C58E06B13A8}" dt="2024-03-06T15:41:18.326" v="3653" actId="20577"/>
          <ac:spMkLst>
            <pc:docMk/>
            <pc:sldMk cId="3354305642" sldId="335"/>
            <ac:spMk id="2" creationId="{00000000-0000-0000-0000-000000000000}"/>
          </ac:spMkLst>
        </pc:spChg>
        <pc:spChg chg="mod">
          <ac:chgData name="Jools Kasmire" userId="d623be19-69c6-4d1b-89e7-ecc750d13e6c" providerId="ADAL" clId="{416C1254-DE28-4AEF-A913-1C58E06B13A8}" dt="2024-03-06T15:41:26.231" v="3655" actId="20577"/>
          <ac:spMkLst>
            <pc:docMk/>
            <pc:sldMk cId="3354305642" sldId="335"/>
            <ac:spMk id="3" creationId="{00000000-0000-0000-0000-000000000000}"/>
          </ac:spMkLst>
        </pc:spChg>
      </pc:sldChg>
      <pc:sldChg chg="add modNotesTx">
        <pc:chgData name="Jools Kasmire" userId="d623be19-69c6-4d1b-89e7-ecc750d13e6c" providerId="ADAL" clId="{416C1254-DE28-4AEF-A913-1C58E06B13A8}" dt="2024-03-11T13:12:44.036" v="10029" actId="20577"/>
        <pc:sldMkLst>
          <pc:docMk/>
          <pc:sldMk cId="3630971172" sldId="337"/>
        </pc:sldMkLst>
      </pc:sldChg>
      <pc:sldChg chg="addSp delSp modSp mod modNotesTx">
        <pc:chgData name="Jools Kasmire" userId="d623be19-69c6-4d1b-89e7-ecc750d13e6c" providerId="ADAL" clId="{416C1254-DE28-4AEF-A913-1C58E06B13A8}" dt="2024-03-22T11:42:19.940" v="10556" actId="13244"/>
        <pc:sldMkLst>
          <pc:docMk/>
          <pc:sldMk cId="3491887236" sldId="347"/>
        </pc:sldMkLst>
        <pc:spChg chg="mod">
          <ac:chgData name="Jools Kasmire" userId="d623be19-69c6-4d1b-89e7-ecc750d13e6c" providerId="ADAL" clId="{416C1254-DE28-4AEF-A913-1C58E06B13A8}" dt="2024-03-06T15:45:49.434" v="3699" actId="20577"/>
          <ac:spMkLst>
            <pc:docMk/>
            <pc:sldMk cId="3491887236" sldId="347"/>
            <ac:spMk id="2" creationId="{00000000-0000-0000-0000-000000000000}"/>
          </ac:spMkLst>
        </pc:spChg>
        <pc:spChg chg="del">
          <ac:chgData name="Jools Kasmire" userId="d623be19-69c6-4d1b-89e7-ecc750d13e6c" providerId="ADAL" clId="{416C1254-DE28-4AEF-A913-1C58E06B13A8}" dt="2024-03-06T15:31:54.856" v="3598" actId="478"/>
          <ac:spMkLst>
            <pc:docMk/>
            <pc:sldMk cId="3491887236" sldId="347"/>
            <ac:spMk id="3" creationId="{00000000-0000-0000-0000-000000000000}"/>
          </ac:spMkLst>
        </pc:spChg>
        <pc:spChg chg="ord">
          <ac:chgData name="Jools Kasmire" userId="d623be19-69c6-4d1b-89e7-ecc750d13e6c" providerId="ADAL" clId="{416C1254-DE28-4AEF-A913-1C58E06B13A8}" dt="2024-03-22T11:42:19.940" v="10556" actId="13244"/>
          <ac:spMkLst>
            <pc:docMk/>
            <pc:sldMk cId="3491887236" sldId="347"/>
            <ac:spMk id="4" creationId="{00000000-0000-0000-0000-000000000000}"/>
          </ac:spMkLst>
        </pc:spChg>
        <pc:spChg chg="add del mod">
          <ac:chgData name="Jools Kasmire" userId="d623be19-69c6-4d1b-89e7-ecc750d13e6c" providerId="ADAL" clId="{416C1254-DE28-4AEF-A913-1C58E06B13A8}" dt="2024-03-06T15:31:59.656" v="3599" actId="478"/>
          <ac:spMkLst>
            <pc:docMk/>
            <pc:sldMk cId="3491887236" sldId="347"/>
            <ac:spMk id="7" creationId="{7CC05498-9E36-0820-E5B5-DFA249D3EA5A}"/>
          </ac:spMkLst>
        </pc:spChg>
      </pc:sldChg>
      <pc:sldChg chg="modSp add del">
        <pc:chgData name="Jools Kasmire" userId="d623be19-69c6-4d1b-89e7-ecc750d13e6c" providerId="ADAL" clId="{416C1254-DE28-4AEF-A913-1C58E06B13A8}" dt="2024-03-01T14:49:08.104" v="105" actId="2696"/>
        <pc:sldMkLst>
          <pc:docMk/>
          <pc:sldMk cId="712221461" sldId="348"/>
        </pc:sldMkLst>
        <pc:spChg chg="mod">
          <ac:chgData name="Jools Kasmire" userId="d623be19-69c6-4d1b-89e7-ecc750d13e6c" providerId="ADAL" clId="{416C1254-DE28-4AEF-A913-1C58E06B13A8}" dt="2024-02-21T16:04:03.457" v="46"/>
          <ac:spMkLst>
            <pc:docMk/>
            <pc:sldMk cId="712221461" sldId="348"/>
            <ac:spMk id="4" creationId="{00000000-0000-0000-0000-000000000000}"/>
          </ac:spMkLst>
        </pc:spChg>
      </pc:sldChg>
      <pc:sldChg chg="del">
        <pc:chgData name="Jools Kasmire" userId="d623be19-69c6-4d1b-89e7-ecc750d13e6c" providerId="ADAL" clId="{416C1254-DE28-4AEF-A913-1C58E06B13A8}" dt="2024-03-01T15:42:35.589" v="2868" actId="47"/>
        <pc:sldMkLst>
          <pc:docMk/>
          <pc:sldMk cId="2431031922" sldId="349"/>
        </pc:sldMkLst>
      </pc:sldChg>
      <pc:sldChg chg="modSp add del mod ord modNotesTx">
        <pc:chgData name="Jools Kasmire" userId="d623be19-69c6-4d1b-89e7-ecc750d13e6c" providerId="ADAL" clId="{416C1254-DE28-4AEF-A913-1C58E06B13A8}" dt="2024-03-08T11:56:14.518" v="6352" actId="2696"/>
        <pc:sldMkLst>
          <pc:docMk/>
          <pc:sldMk cId="1178451803" sldId="351"/>
        </pc:sldMkLst>
        <pc:spChg chg="mod">
          <ac:chgData name="Jools Kasmire" userId="d623be19-69c6-4d1b-89e7-ecc750d13e6c" providerId="ADAL" clId="{416C1254-DE28-4AEF-A913-1C58E06B13A8}" dt="2024-03-01T14:59:10.063" v="936" actId="21"/>
          <ac:spMkLst>
            <pc:docMk/>
            <pc:sldMk cId="1178451803" sldId="351"/>
            <ac:spMk id="3" creationId="{00000000-0000-0000-0000-000000000000}"/>
          </ac:spMkLst>
        </pc:spChg>
      </pc:sldChg>
      <pc:sldChg chg="modSp add mod">
        <pc:chgData name="Jools Kasmire" userId="d623be19-69c6-4d1b-89e7-ecc750d13e6c" providerId="ADAL" clId="{416C1254-DE28-4AEF-A913-1C58E06B13A8}" dt="2024-03-08T12:04:40.209" v="6948" actId="20577"/>
        <pc:sldMkLst>
          <pc:docMk/>
          <pc:sldMk cId="1606268823" sldId="351"/>
        </pc:sldMkLst>
        <pc:spChg chg="mod">
          <ac:chgData name="Jools Kasmire" userId="d623be19-69c6-4d1b-89e7-ecc750d13e6c" providerId="ADAL" clId="{416C1254-DE28-4AEF-A913-1C58E06B13A8}" dt="2024-03-08T12:04:40.209" v="6948" actId="20577"/>
          <ac:spMkLst>
            <pc:docMk/>
            <pc:sldMk cId="1606268823" sldId="351"/>
            <ac:spMk id="2" creationId="{00000000-0000-0000-0000-000000000000}"/>
          </ac:spMkLst>
        </pc:spChg>
      </pc:sldChg>
      <pc:sldChg chg="modSp add del mod">
        <pc:chgData name="Jools Kasmire" userId="d623be19-69c6-4d1b-89e7-ecc750d13e6c" providerId="ADAL" clId="{416C1254-DE28-4AEF-A913-1C58E06B13A8}" dt="2024-03-01T15:22:59.393" v="2243" actId="47"/>
        <pc:sldMkLst>
          <pc:docMk/>
          <pc:sldMk cId="3603516955" sldId="352"/>
        </pc:sldMkLst>
        <pc:spChg chg="mod">
          <ac:chgData name="Jools Kasmire" userId="d623be19-69c6-4d1b-89e7-ecc750d13e6c" providerId="ADAL" clId="{416C1254-DE28-4AEF-A913-1C58E06B13A8}" dt="2024-03-01T15:16:23.909" v="1924" actId="21"/>
          <ac:spMkLst>
            <pc:docMk/>
            <pc:sldMk cId="3603516955" sldId="352"/>
            <ac:spMk id="3" creationId="{00000000-0000-0000-0000-000000000000}"/>
          </ac:spMkLst>
        </pc:spChg>
      </pc:sldChg>
      <pc:sldChg chg="add ord">
        <pc:chgData name="Jools Kasmire" userId="d623be19-69c6-4d1b-89e7-ecc750d13e6c" providerId="ADAL" clId="{416C1254-DE28-4AEF-A913-1C58E06B13A8}" dt="2024-03-01T15:28:38.947" v="2558"/>
        <pc:sldMkLst>
          <pc:docMk/>
          <pc:sldMk cId="75105880" sldId="358"/>
        </pc:sldMkLst>
      </pc:sldChg>
      <pc:sldChg chg="modSp add del">
        <pc:chgData name="Jools Kasmire" userId="d623be19-69c6-4d1b-89e7-ecc750d13e6c" providerId="ADAL" clId="{416C1254-DE28-4AEF-A913-1C58E06B13A8}" dt="2024-03-01T14:49:08.104" v="105" actId="2696"/>
        <pc:sldMkLst>
          <pc:docMk/>
          <pc:sldMk cId="1357730336" sldId="359"/>
        </pc:sldMkLst>
        <pc:spChg chg="mod">
          <ac:chgData name="Jools Kasmire" userId="d623be19-69c6-4d1b-89e7-ecc750d13e6c" providerId="ADAL" clId="{416C1254-DE28-4AEF-A913-1C58E06B13A8}" dt="2024-02-21T16:04:03.457" v="46"/>
          <ac:spMkLst>
            <pc:docMk/>
            <pc:sldMk cId="1357730336" sldId="359"/>
            <ac:spMk id="4" creationId="{00000000-0000-0000-0000-000000000000}"/>
          </ac:spMkLst>
        </pc:spChg>
      </pc:sldChg>
      <pc:sldChg chg="addSp modSp mod">
        <pc:chgData name="Jools Kasmire" userId="d623be19-69c6-4d1b-89e7-ecc750d13e6c" providerId="ADAL" clId="{416C1254-DE28-4AEF-A913-1C58E06B13A8}" dt="2024-03-22T11:54:02.336" v="12639" actId="13244"/>
        <pc:sldMkLst>
          <pc:docMk/>
          <pc:sldMk cId="1535181229" sldId="360"/>
        </pc:sldMkLst>
        <pc:spChg chg="mod">
          <ac:chgData name="Jools Kasmire" userId="d623be19-69c6-4d1b-89e7-ecc750d13e6c" providerId="ADAL" clId="{416C1254-DE28-4AEF-A913-1C58E06B13A8}" dt="2024-03-08T12:20:12.694" v="8326" actId="20577"/>
          <ac:spMkLst>
            <pc:docMk/>
            <pc:sldMk cId="1535181229" sldId="360"/>
            <ac:spMk id="2" creationId="{00000000-0000-0000-0000-000000000000}"/>
          </ac:spMkLst>
        </pc:spChg>
        <pc:spChg chg="ord">
          <ac:chgData name="Jools Kasmire" userId="d623be19-69c6-4d1b-89e7-ecc750d13e6c" providerId="ADAL" clId="{416C1254-DE28-4AEF-A913-1C58E06B13A8}" dt="2024-03-22T11:53:51.782" v="12637" actId="13244"/>
          <ac:spMkLst>
            <pc:docMk/>
            <pc:sldMk cId="1535181229" sldId="360"/>
            <ac:spMk id="4" creationId="{00000000-0000-0000-0000-000000000000}"/>
          </ac:spMkLst>
        </pc:spChg>
        <pc:spChg chg="mod">
          <ac:chgData name="Jools Kasmire" userId="d623be19-69c6-4d1b-89e7-ecc750d13e6c" providerId="ADAL" clId="{416C1254-DE28-4AEF-A913-1C58E06B13A8}" dt="2024-03-22T11:49:19.008" v="11772" actId="1035"/>
          <ac:spMkLst>
            <pc:docMk/>
            <pc:sldMk cId="1535181229" sldId="360"/>
            <ac:spMk id="12" creationId="{73AC3952-70ED-4E47-A254-3F99FB028E30}"/>
          </ac:spMkLst>
        </pc:spChg>
        <pc:spChg chg="mod">
          <ac:chgData name="Jools Kasmire" userId="d623be19-69c6-4d1b-89e7-ecc750d13e6c" providerId="ADAL" clId="{416C1254-DE28-4AEF-A913-1C58E06B13A8}" dt="2024-03-22T11:45:21.714" v="11285" actId="164"/>
          <ac:spMkLst>
            <pc:docMk/>
            <pc:sldMk cId="1535181229" sldId="360"/>
            <ac:spMk id="31" creationId="{2FC999D0-F07D-4652-A548-38B55E64EF02}"/>
          </ac:spMkLst>
        </pc:spChg>
        <pc:spChg chg="mod">
          <ac:chgData name="Jools Kasmire" userId="d623be19-69c6-4d1b-89e7-ecc750d13e6c" providerId="ADAL" clId="{416C1254-DE28-4AEF-A913-1C58E06B13A8}" dt="2024-03-22T11:45:27.558" v="11286" actId="164"/>
          <ac:spMkLst>
            <pc:docMk/>
            <pc:sldMk cId="1535181229" sldId="360"/>
            <ac:spMk id="32" creationId="{412E598A-139E-4E00-9A03-5184AB7F7EC8}"/>
          </ac:spMkLst>
        </pc:spChg>
        <pc:spChg chg="mod">
          <ac:chgData name="Jools Kasmire" userId="d623be19-69c6-4d1b-89e7-ecc750d13e6c" providerId="ADAL" clId="{416C1254-DE28-4AEF-A913-1C58E06B13A8}" dt="2024-03-22T11:49:23.052" v="11784" actId="1035"/>
          <ac:spMkLst>
            <pc:docMk/>
            <pc:sldMk cId="1535181229" sldId="360"/>
            <ac:spMk id="33" creationId="{71097A1D-54E9-457E-B3D8-E3DDC0D1EF4B}"/>
          </ac:spMkLst>
        </pc:spChg>
        <pc:spChg chg="mod">
          <ac:chgData name="Jools Kasmire" userId="d623be19-69c6-4d1b-89e7-ecc750d13e6c" providerId="ADAL" clId="{416C1254-DE28-4AEF-A913-1C58E06B13A8}" dt="2024-03-22T11:45:44.661" v="11288" actId="164"/>
          <ac:spMkLst>
            <pc:docMk/>
            <pc:sldMk cId="1535181229" sldId="360"/>
            <ac:spMk id="34" creationId="{74704663-7D2E-47F9-A070-FA92D1621D94}"/>
          </ac:spMkLst>
        </pc:spChg>
        <pc:grpChg chg="add mod">
          <ac:chgData name="Jools Kasmire" userId="d623be19-69c6-4d1b-89e7-ecc750d13e6c" providerId="ADAL" clId="{416C1254-DE28-4AEF-A913-1C58E06B13A8}" dt="2024-03-22T11:48:10.225" v="11677" actId="962"/>
          <ac:grpSpMkLst>
            <pc:docMk/>
            <pc:sldMk cId="1535181229" sldId="360"/>
            <ac:grpSpMk id="3" creationId="{C89C0E6B-B9EC-B4CC-61DA-6385275F2416}"/>
          </ac:grpSpMkLst>
        </pc:grpChg>
        <pc:grpChg chg="add mod ord">
          <ac:chgData name="Jools Kasmire" userId="d623be19-69c6-4d1b-89e7-ecc750d13e6c" providerId="ADAL" clId="{416C1254-DE28-4AEF-A913-1C58E06B13A8}" dt="2024-03-22T11:50:30.759" v="11795" actId="962"/>
          <ac:grpSpMkLst>
            <pc:docMk/>
            <pc:sldMk cId="1535181229" sldId="360"/>
            <ac:grpSpMk id="5" creationId="{A836C40F-B125-6C89-F60B-CDD643F59E0F}"/>
          </ac:grpSpMkLst>
        </pc:grpChg>
        <pc:grpChg chg="add mod ord">
          <ac:chgData name="Jools Kasmire" userId="d623be19-69c6-4d1b-89e7-ecc750d13e6c" providerId="ADAL" clId="{416C1254-DE28-4AEF-A913-1C58E06B13A8}" dt="2024-03-22T11:49:48.276" v="11793" actId="962"/>
          <ac:grpSpMkLst>
            <pc:docMk/>
            <pc:sldMk cId="1535181229" sldId="360"/>
            <ac:grpSpMk id="6" creationId="{CD29ACDA-929C-B46B-98B9-9D066FAB82A7}"/>
          </ac:grpSpMkLst>
        </pc:grpChg>
        <pc:grpChg chg="mod">
          <ac:chgData name="Jools Kasmire" userId="d623be19-69c6-4d1b-89e7-ecc750d13e6c" providerId="ADAL" clId="{416C1254-DE28-4AEF-A913-1C58E06B13A8}" dt="2024-03-22T11:45:21.714" v="11285" actId="164"/>
          <ac:grpSpMkLst>
            <pc:docMk/>
            <pc:sldMk cId="1535181229" sldId="360"/>
            <ac:grpSpMk id="22" creationId="{24E53B4B-8D62-443D-97CD-06F93D2F27B5}"/>
          </ac:grpSpMkLst>
        </pc:grpChg>
        <pc:grpChg chg="mod">
          <ac:chgData name="Jools Kasmire" userId="d623be19-69c6-4d1b-89e7-ecc750d13e6c" providerId="ADAL" clId="{416C1254-DE28-4AEF-A913-1C58E06B13A8}" dt="2024-03-22T11:45:34.831" v="11287" actId="164"/>
          <ac:grpSpMkLst>
            <pc:docMk/>
            <pc:sldMk cId="1535181229" sldId="360"/>
            <ac:grpSpMk id="23" creationId="{C4C44B5B-9016-4093-9724-346646ED7FD7}"/>
          </ac:grpSpMkLst>
        </pc:grpChg>
        <pc:grpChg chg="mod">
          <ac:chgData name="Jools Kasmire" userId="d623be19-69c6-4d1b-89e7-ecc750d13e6c" providerId="ADAL" clId="{416C1254-DE28-4AEF-A913-1C58E06B13A8}" dt="2024-03-22T11:45:27.558" v="11286" actId="164"/>
          <ac:grpSpMkLst>
            <pc:docMk/>
            <pc:sldMk cId="1535181229" sldId="360"/>
            <ac:grpSpMk id="24" creationId="{0720BD6E-2921-47FC-BAC0-42ABDC0ABAA3}"/>
          </ac:grpSpMkLst>
        </pc:grpChg>
        <pc:grpChg chg="mod ord">
          <ac:chgData name="Jools Kasmire" userId="d623be19-69c6-4d1b-89e7-ecc750d13e6c" providerId="ADAL" clId="{416C1254-DE28-4AEF-A913-1C58E06B13A8}" dt="2024-03-22T11:54:00.559" v="12638" actId="13244"/>
          <ac:grpSpMkLst>
            <pc:docMk/>
            <pc:sldMk cId="1535181229" sldId="360"/>
            <ac:grpSpMk id="25" creationId="{2FCDAF64-E4CD-4C96-B99A-80FA4790F2F5}"/>
          </ac:grpSpMkLst>
        </pc:grpChg>
        <pc:grpChg chg="mod">
          <ac:chgData name="Jools Kasmire" userId="d623be19-69c6-4d1b-89e7-ecc750d13e6c" providerId="ADAL" clId="{416C1254-DE28-4AEF-A913-1C58E06B13A8}" dt="2024-03-22T11:45:44.661" v="11288" actId="164"/>
          <ac:grpSpMkLst>
            <pc:docMk/>
            <pc:sldMk cId="1535181229" sldId="360"/>
            <ac:grpSpMk id="26" creationId="{4EB4E07C-31B3-4016-930F-893BA4BF36E5}"/>
          </ac:grpSpMkLst>
        </pc:grpChg>
        <pc:grpChg chg="add mod ord">
          <ac:chgData name="Jools Kasmire" userId="d623be19-69c6-4d1b-89e7-ecc750d13e6c" providerId="ADAL" clId="{416C1254-DE28-4AEF-A913-1C58E06B13A8}" dt="2024-03-22T11:54:02.336" v="12639" actId="13244"/>
          <ac:grpSpMkLst>
            <pc:docMk/>
            <pc:sldMk cId="1535181229" sldId="360"/>
            <ac:grpSpMk id="27" creationId="{E8C655D2-7B70-5D98-7A8D-FA247538B679}"/>
          </ac:grpSpMkLst>
        </pc:grpChg>
      </pc:sldChg>
      <pc:sldChg chg="modSp mod modNotesTx">
        <pc:chgData name="Jools Kasmire" userId="d623be19-69c6-4d1b-89e7-ecc750d13e6c" providerId="ADAL" clId="{416C1254-DE28-4AEF-A913-1C58E06B13A8}" dt="2024-03-08T12:21:13.553" v="8378"/>
        <pc:sldMkLst>
          <pc:docMk/>
          <pc:sldMk cId="4158480943" sldId="363"/>
        </pc:sldMkLst>
        <pc:spChg chg="mod">
          <ac:chgData name="Jools Kasmire" userId="d623be19-69c6-4d1b-89e7-ecc750d13e6c" providerId="ADAL" clId="{416C1254-DE28-4AEF-A913-1C58E06B13A8}" dt="2024-03-08T12:21:13.553" v="8378"/>
          <ac:spMkLst>
            <pc:docMk/>
            <pc:sldMk cId="4158480943" sldId="363"/>
            <ac:spMk id="2" creationId="{00000000-0000-0000-0000-000000000000}"/>
          </ac:spMkLst>
        </pc:spChg>
        <pc:spChg chg="mod">
          <ac:chgData name="Jools Kasmire" userId="d623be19-69c6-4d1b-89e7-ecc750d13e6c" providerId="ADAL" clId="{416C1254-DE28-4AEF-A913-1C58E06B13A8}" dt="2024-03-06T15:51:18.785" v="3835" actId="255"/>
          <ac:spMkLst>
            <pc:docMk/>
            <pc:sldMk cId="4158480943" sldId="363"/>
            <ac:spMk id="3" creationId="{00000000-0000-0000-0000-000000000000}"/>
          </ac:spMkLst>
        </pc:spChg>
      </pc:sldChg>
      <pc:sldChg chg="modSp del mod ord">
        <pc:chgData name="Jools Kasmire" userId="d623be19-69c6-4d1b-89e7-ecc750d13e6c" providerId="ADAL" clId="{416C1254-DE28-4AEF-A913-1C58E06B13A8}" dt="2024-03-08T12:23:17.147" v="8802" actId="47"/>
        <pc:sldMkLst>
          <pc:docMk/>
          <pc:sldMk cId="2186019508" sldId="364"/>
        </pc:sldMkLst>
        <pc:spChg chg="mod">
          <ac:chgData name="Jools Kasmire" userId="d623be19-69c6-4d1b-89e7-ecc750d13e6c" providerId="ADAL" clId="{416C1254-DE28-4AEF-A913-1C58E06B13A8}" dt="2024-03-01T15:48:31.421" v="3459" actId="20577"/>
          <ac:spMkLst>
            <pc:docMk/>
            <pc:sldMk cId="2186019508" sldId="364"/>
            <ac:spMk id="2" creationId="{00000000-0000-0000-0000-000000000000}"/>
          </ac:spMkLst>
        </pc:spChg>
        <pc:spChg chg="mod">
          <ac:chgData name="Jools Kasmire" userId="d623be19-69c6-4d1b-89e7-ecc750d13e6c" providerId="ADAL" clId="{416C1254-DE28-4AEF-A913-1C58E06B13A8}" dt="2024-03-08T12:21:22.812" v="8379" actId="21"/>
          <ac:spMkLst>
            <pc:docMk/>
            <pc:sldMk cId="2186019508" sldId="364"/>
            <ac:spMk id="3" creationId="{00000000-0000-0000-0000-000000000000}"/>
          </ac:spMkLst>
        </pc:spChg>
      </pc:sldChg>
      <pc:sldChg chg="modSp mod">
        <pc:chgData name="Jools Kasmire" userId="d623be19-69c6-4d1b-89e7-ecc750d13e6c" providerId="ADAL" clId="{416C1254-DE28-4AEF-A913-1C58E06B13A8}" dt="2024-03-08T12:19:36.882" v="8298" actId="20577"/>
        <pc:sldMkLst>
          <pc:docMk/>
          <pc:sldMk cId="1041445488" sldId="366"/>
        </pc:sldMkLst>
        <pc:spChg chg="mod">
          <ac:chgData name="Jools Kasmire" userId="d623be19-69c6-4d1b-89e7-ecc750d13e6c" providerId="ADAL" clId="{416C1254-DE28-4AEF-A913-1C58E06B13A8}" dt="2024-03-08T12:19:36.882" v="8298" actId="20577"/>
          <ac:spMkLst>
            <pc:docMk/>
            <pc:sldMk cId="1041445488" sldId="366"/>
            <ac:spMk id="2" creationId="{00000000-0000-0000-0000-000000000000}"/>
          </ac:spMkLst>
        </pc:spChg>
        <pc:spChg chg="mod">
          <ac:chgData name="Jools Kasmire" userId="d623be19-69c6-4d1b-89e7-ecc750d13e6c" providerId="ADAL" clId="{416C1254-DE28-4AEF-A913-1C58E06B13A8}" dt="2024-03-06T15:48:28.715" v="3742" actId="27636"/>
          <ac:spMkLst>
            <pc:docMk/>
            <pc:sldMk cId="1041445488" sldId="366"/>
            <ac:spMk id="3" creationId="{00000000-0000-0000-0000-000000000000}"/>
          </ac:spMkLst>
        </pc:spChg>
      </pc:sldChg>
      <pc:sldChg chg="modSp mod modNotesTx">
        <pc:chgData name="Jools Kasmire" userId="d623be19-69c6-4d1b-89e7-ecc750d13e6c" providerId="ADAL" clId="{416C1254-DE28-4AEF-A913-1C58E06B13A8}" dt="2024-03-08T12:19:48.611" v="8315" actId="20577"/>
        <pc:sldMkLst>
          <pc:docMk/>
          <pc:sldMk cId="1381419363" sldId="367"/>
        </pc:sldMkLst>
        <pc:spChg chg="mod">
          <ac:chgData name="Jools Kasmire" userId="d623be19-69c6-4d1b-89e7-ecc750d13e6c" providerId="ADAL" clId="{416C1254-DE28-4AEF-A913-1C58E06B13A8}" dt="2024-03-08T12:19:48.611" v="8315" actId="20577"/>
          <ac:spMkLst>
            <pc:docMk/>
            <pc:sldMk cId="1381419363" sldId="367"/>
            <ac:spMk id="2" creationId="{00000000-0000-0000-0000-000000000000}"/>
          </ac:spMkLst>
        </pc:spChg>
        <pc:spChg chg="mod">
          <ac:chgData name="Jools Kasmire" userId="d623be19-69c6-4d1b-89e7-ecc750d13e6c" providerId="ADAL" clId="{416C1254-DE28-4AEF-A913-1C58E06B13A8}" dt="2024-03-01T15:43:05.224" v="2894" actId="20577"/>
          <ac:spMkLst>
            <pc:docMk/>
            <pc:sldMk cId="1381419363" sldId="367"/>
            <ac:spMk id="3" creationId="{00000000-0000-0000-0000-000000000000}"/>
          </ac:spMkLst>
        </pc:spChg>
      </pc:sldChg>
      <pc:sldChg chg="addSp delSp modSp add mod">
        <pc:chgData name="Jools Kasmire" userId="d623be19-69c6-4d1b-89e7-ecc750d13e6c" providerId="ADAL" clId="{416C1254-DE28-4AEF-A913-1C58E06B13A8}" dt="2024-03-22T12:04:00.722" v="16029" actId="962"/>
        <pc:sldMkLst>
          <pc:docMk/>
          <pc:sldMk cId="1847908893" sldId="368"/>
        </pc:sldMkLst>
        <pc:picChg chg="add mod modCrop">
          <ac:chgData name="Jools Kasmire" userId="d623be19-69c6-4d1b-89e7-ecc750d13e6c" providerId="ADAL" clId="{416C1254-DE28-4AEF-A913-1C58E06B13A8}" dt="2024-03-22T12:04:00.722" v="16029" actId="962"/>
          <ac:picMkLst>
            <pc:docMk/>
            <pc:sldMk cId="1847908893" sldId="368"/>
            <ac:picMk id="5" creationId="{F62FCC6C-CAF4-055D-D038-A7E8826B3F9B}"/>
          </ac:picMkLst>
        </pc:picChg>
        <pc:picChg chg="del">
          <ac:chgData name="Jools Kasmire" userId="d623be19-69c6-4d1b-89e7-ecc750d13e6c" providerId="ADAL" clId="{416C1254-DE28-4AEF-A913-1C58E06B13A8}" dt="2024-03-22T12:01:47.116" v="15246" actId="478"/>
          <ac:picMkLst>
            <pc:docMk/>
            <pc:sldMk cId="1847908893" sldId="368"/>
            <ac:picMk id="8" creationId="{83905B9D-AE84-0A3A-A515-11AD73669B3C}"/>
          </ac:picMkLst>
        </pc:picChg>
      </pc:sldChg>
      <pc:sldChg chg="modSp add del mod ord">
        <pc:chgData name="Jools Kasmire" userId="d623be19-69c6-4d1b-89e7-ecc750d13e6c" providerId="ADAL" clId="{416C1254-DE28-4AEF-A913-1C58E06B13A8}" dt="2024-03-08T11:56:14.518" v="6352" actId="2696"/>
        <pc:sldMkLst>
          <pc:docMk/>
          <pc:sldMk cId="4276252237" sldId="368"/>
        </pc:sldMkLst>
        <pc:spChg chg="mod">
          <ac:chgData name="Jools Kasmire" userId="d623be19-69c6-4d1b-89e7-ecc750d13e6c" providerId="ADAL" clId="{416C1254-DE28-4AEF-A913-1C58E06B13A8}" dt="2024-03-06T16:30:16.691" v="5808" actId="20577"/>
          <ac:spMkLst>
            <pc:docMk/>
            <pc:sldMk cId="4276252237" sldId="368"/>
            <ac:spMk id="2" creationId="{00000000-0000-0000-0000-000000000000}"/>
          </ac:spMkLst>
        </pc:spChg>
      </pc:sldChg>
      <pc:sldChg chg="modSp mod">
        <pc:chgData name="Jools Kasmire" userId="d623be19-69c6-4d1b-89e7-ecc750d13e6c" providerId="ADAL" clId="{416C1254-DE28-4AEF-A913-1C58E06B13A8}" dt="2024-03-08T12:19:56.986" v="8319" actId="20577"/>
        <pc:sldMkLst>
          <pc:docMk/>
          <pc:sldMk cId="713268999" sldId="369"/>
        </pc:sldMkLst>
        <pc:spChg chg="mod">
          <ac:chgData name="Jools Kasmire" userId="d623be19-69c6-4d1b-89e7-ecc750d13e6c" providerId="ADAL" clId="{416C1254-DE28-4AEF-A913-1C58E06B13A8}" dt="2024-03-08T12:19:56.986" v="8319" actId="20577"/>
          <ac:spMkLst>
            <pc:docMk/>
            <pc:sldMk cId="713268999" sldId="369"/>
            <ac:spMk id="2" creationId="{00000000-0000-0000-0000-000000000000}"/>
          </ac:spMkLst>
        </pc:spChg>
      </pc:sldChg>
      <pc:sldChg chg="modSp add del mod ord modNotesTx">
        <pc:chgData name="Jools Kasmire" userId="d623be19-69c6-4d1b-89e7-ecc750d13e6c" providerId="ADAL" clId="{416C1254-DE28-4AEF-A913-1C58E06B13A8}" dt="2024-03-08T11:54:34.229" v="6233" actId="47"/>
        <pc:sldMkLst>
          <pc:docMk/>
          <pc:sldMk cId="2878369055" sldId="370"/>
        </pc:sldMkLst>
        <pc:spChg chg="mod">
          <ac:chgData name="Jools Kasmire" userId="d623be19-69c6-4d1b-89e7-ecc750d13e6c" providerId="ADAL" clId="{416C1254-DE28-4AEF-A913-1C58E06B13A8}" dt="2024-03-01T15:32:16.159" v="2711" actId="20577"/>
          <ac:spMkLst>
            <pc:docMk/>
            <pc:sldMk cId="2878369055" sldId="370"/>
            <ac:spMk id="2" creationId="{00000000-0000-0000-0000-000000000000}"/>
          </ac:spMkLst>
        </pc:spChg>
        <pc:spChg chg="mod">
          <ac:chgData name="Jools Kasmire" userId="d623be19-69c6-4d1b-89e7-ecc750d13e6c" providerId="ADAL" clId="{416C1254-DE28-4AEF-A913-1C58E06B13A8}" dt="2024-03-08T11:54:30.937" v="6232" actId="21"/>
          <ac:spMkLst>
            <pc:docMk/>
            <pc:sldMk cId="2878369055" sldId="370"/>
            <ac:spMk id="3" creationId="{00000000-0000-0000-0000-000000000000}"/>
          </ac:spMkLst>
        </pc:spChg>
      </pc:sldChg>
      <pc:sldChg chg="modSp add mod">
        <pc:chgData name="Jools Kasmire" userId="d623be19-69c6-4d1b-89e7-ecc750d13e6c" providerId="ADAL" clId="{416C1254-DE28-4AEF-A913-1C58E06B13A8}" dt="2024-03-08T12:40:18.192" v="9320" actId="6549"/>
        <pc:sldMkLst>
          <pc:docMk/>
          <pc:sldMk cId="716844041" sldId="371"/>
        </pc:sldMkLst>
        <pc:spChg chg="mod">
          <ac:chgData name="Jools Kasmire" userId="d623be19-69c6-4d1b-89e7-ecc750d13e6c" providerId="ADAL" clId="{416C1254-DE28-4AEF-A913-1C58E06B13A8}" dt="2024-03-08T12:40:18.192" v="9320" actId="6549"/>
          <ac:spMkLst>
            <pc:docMk/>
            <pc:sldMk cId="716844041" sldId="371"/>
            <ac:spMk id="3" creationId="{00000000-0000-0000-0000-000000000000}"/>
          </ac:spMkLst>
        </pc:spChg>
      </pc:sldChg>
      <pc:sldChg chg="modSp add del mod">
        <pc:chgData name="Jools Kasmire" userId="d623be19-69c6-4d1b-89e7-ecc750d13e6c" providerId="ADAL" clId="{416C1254-DE28-4AEF-A913-1C58E06B13A8}" dt="2024-03-08T12:15:46.507" v="7701" actId="47"/>
        <pc:sldMkLst>
          <pc:docMk/>
          <pc:sldMk cId="689138869" sldId="372"/>
        </pc:sldMkLst>
        <pc:spChg chg="mod">
          <ac:chgData name="Jools Kasmire" userId="d623be19-69c6-4d1b-89e7-ecc750d13e6c" providerId="ADAL" clId="{416C1254-DE28-4AEF-A913-1C58E06B13A8}" dt="2024-03-08T12:15:42.458" v="7699" actId="21"/>
          <ac:spMkLst>
            <pc:docMk/>
            <pc:sldMk cId="689138869" sldId="372"/>
            <ac:spMk id="3" creationId="{00000000-0000-0000-0000-000000000000}"/>
          </ac:spMkLst>
        </pc:spChg>
      </pc:sldChg>
      <pc:sldChg chg="modSp del mod">
        <pc:chgData name="Jools Kasmire" userId="d623be19-69c6-4d1b-89e7-ecc750d13e6c" providerId="ADAL" clId="{416C1254-DE28-4AEF-A913-1C58E06B13A8}" dt="2024-03-06T15:48:40.711" v="3743" actId="47"/>
        <pc:sldMkLst>
          <pc:docMk/>
          <pc:sldMk cId="318160815" sldId="373"/>
        </pc:sldMkLst>
        <pc:spChg chg="mod">
          <ac:chgData name="Jools Kasmire" userId="d623be19-69c6-4d1b-89e7-ecc750d13e6c" providerId="ADAL" clId="{416C1254-DE28-4AEF-A913-1C58E06B13A8}" dt="2024-03-06T15:48:09.177" v="3727" actId="21"/>
          <ac:spMkLst>
            <pc:docMk/>
            <pc:sldMk cId="318160815" sldId="373"/>
            <ac:spMk id="3" creationId="{00000000-0000-0000-0000-000000000000}"/>
          </ac:spMkLst>
        </pc:spChg>
      </pc:sldChg>
      <pc:sldChg chg="modSp add del mod ord modNotesTx">
        <pc:chgData name="Jools Kasmire" userId="d623be19-69c6-4d1b-89e7-ecc750d13e6c" providerId="ADAL" clId="{416C1254-DE28-4AEF-A913-1C58E06B13A8}" dt="2024-03-08T11:40:07.877" v="6067" actId="2696"/>
        <pc:sldMkLst>
          <pc:docMk/>
          <pc:sldMk cId="3655481415" sldId="374"/>
        </pc:sldMkLst>
        <pc:spChg chg="mod">
          <ac:chgData name="Jools Kasmire" userId="d623be19-69c6-4d1b-89e7-ecc750d13e6c" providerId="ADAL" clId="{416C1254-DE28-4AEF-A913-1C58E06B13A8}" dt="2024-03-01T15:30:01.389" v="2587" actId="20577"/>
          <ac:spMkLst>
            <pc:docMk/>
            <pc:sldMk cId="3655481415" sldId="374"/>
            <ac:spMk id="2" creationId="{00000000-0000-0000-0000-000000000000}"/>
          </ac:spMkLst>
        </pc:spChg>
        <pc:spChg chg="mod">
          <ac:chgData name="Jools Kasmire" userId="d623be19-69c6-4d1b-89e7-ecc750d13e6c" providerId="ADAL" clId="{416C1254-DE28-4AEF-A913-1C58E06B13A8}" dt="2024-03-01T15:13:00.506" v="1563" actId="20577"/>
          <ac:spMkLst>
            <pc:docMk/>
            <pc:sldMk cId="3655481415" sldId="374"/>
            <ac:spMk id="3" creationId="{00000000-0000-0000-0000-000000000000}"/>
          </ac:spMkLst>
        </pc:spChg>
      </pc:sldChg>
      <pc:sldChg chg="modSp add mod modNotesTx">
        <pc:chgData name="Jools Kasmire" userId="d623be19-69c6-4d1b-89e7-ecc750d13e6c" providerId="ADAL" clId="{416C1254-DE28-4AEF-A913-1C58E06B13A8}" dt="2024-03-08T12:41:49.077" v="9353" actId="6549"/>
        <pc:sldMkLst>
          <pc:docMk/>
          <pc:sldMk cId="1878397539" sldId="375"/>
        </pc:sldMkLst>
        <pc:spChg chg="mod">
          <ac:chgData name="Jools Kasmire" userId="d623be19-69c6-4d1b-89e7-ecc750d13e6c" providerId="ADAL" clId="{416C1254-DE28-4AEF-A913-1C58E06B13A8}" dt="2024-03-08T12:41:49.077" v="9353" actId="6549"/>
          <ac:spMkLst>
            <pc:docMk/>
            <pc:sldMk cId="1878397539" sldId="375"/>
            <ac:spMk id="3" creationId="{00000000-0000-0000-0000-000000000000}"/>
          </ac:spMkLst>
        </pc:spChg>
      </pc:sldChg>
      <pc:sldChg chg="modSp add mod">
        <pc:chgData name="Jools Kasmire" userId="d623be19-69c6-4d1b-89e7-ecc750d13e6c" providerId="ADAL" clId="{416C1254-DE28-4AEF-A913-1C58E06B13A8}" dt="2024-03-11T13:11:03.634" v="10010" actId="20577"/>
        <pc:sldMkLst>
          <pc:docMk/>
          <pc:sldMk cId="3743424359" sldId="376"/>
        </pc:sldMkLst>
        <pc:spChg chg="mod">
          <ac:chgData name="Jools Kasmire" userId="d623be19-69c6-4d1b-89e7-ecc750d13e6c" providerId="ADAL" clId="{416C1254-DE28-4AEF-A913-1C58E06B13A8}" dt="2024-03-11T13:11:03.634" v="10010" actId="20577"/>
          <ac:spMkLst>
            <pc:docMk/>
            <pc:sldMk cId="3743424359" sldId="376"/>
            <ac:spMk id="2" creationId="{00000000-0000-0000-0000-000000000000}"/>
          </ac:spMkLst>
        </pc:spChg>
      </pc:sldChg>
      <pc:sldChg chg="modSp add mod ord">
        <pc:chgData name="Jools Kasmire" userId="d623be19-69c6-4d1b-89e7-ecc750d13e6c" providerId="ADAL" clId="{416C1254-DE28-4AEF-A913-1C58E06B13A8}" dt="2024-03-08T12:45:17.549" v="9657" actId="20577"/>
        <pc:sldMkLst>
          <pc:docMk/>
          <pc:sldMk cId="2602432275" sldId="377"/>
        </pc:sldMkLst>
        <pc:spChg chg="mod">
          <ac:chgData name="Jools Kasmire" userId="d623be19-69c6-4d1b-89e7-ecc750d13e6c" providerId="ADAL" clId="{416C1254-DE28-4AEF-A913-1C58E06B13A8}" dt="2024-03-08T12:45:17.549" v="9657" actId="20577"/>
          <ac:spMkLst>
            <pc:docMk/>
            <pc:sldMk cId="2602432275" sldId="377"/>
            <ac:spMk id="3" creationId="{00000000-0000-0000-0000-000000000000}"/>
          </ac:spMkLst>
        </pc:spChg>
      </pc:sldChg>
      <pc:sldChg chg="modSp add mod modNotesTx">
        <pc:chgData name="Jools Kasmire" userId="d623be19-69c6-4d1b-89e7-ecc750d13e6c" providerId="ADAL" clId="{416C1254-DE28-4AEF-A913-1C58E06B13A8}" dt="2024-03-11T13:10:14.512" v="10000" actId="20577"/>
        <pc:sldMkLst>
          <pc:docMk/>
          <pc:sldMk cId="1096392940" sldId="378"/>
        </pc:sldMkLst>
        <pc:spChg chg="mod">
          <ac:chgData name="Jools Kasmire" userId="d623be19-69c6-4d1b-89e7-ecc750d13e6c" providerId="ADAL" clId="{416C1254-DE28-4AEF-A913-1C58E06B13A8}" dt="2024-03-11T13:10:14.512" v="10000" actId="20577"/>
          <ac:spMkLst>
            <pc:docMk/>
            <pc:sldMk cId="1096392940" sldId="378"/>
            <ac:spMk id="3" creationId="{00000000-0000-0000-0000-000000000000}"/>
          </ac:spMkLst>
        </pc:spChg>
      </pc:sldChg>
      <pc:sldChg chg="add del ord modNotesTx">
        <pc:chgData name="Jools Kasmire" userId="d623be19-69c6-4d1b-89e7-ecc750d13e6c" providerId="ADAL" clId="{416C1254-DE28-4AEF-A913-1C58E06B13A8}" dt="2024-03-08T11:56:14.518" v="6352" actId="2696"/>
        <pc:sldMkLst>
          <pc:docMk/>
          <pc:sldMk cId="981554145" sldId="379"/>
        </pc:sldMkLst>
      </pc:sldChg>
      <pc:sldChg chg="modSp del mod">
        <pc:chgData name="Jools Kasmire" userId="d623be19-69c6-4d1b-89e7-ecc750d13e6c" providerId="ADAL" clId="{416C1254-DE28-4AEF-A913-1C58E06B13A8}" dt="2024-03-01T15:47:19.890" v="3407" actId="47"/>
        <pc:sldMkLst>
          <pc:docMk/>
          <pc:sldMk cId="1872584251" sldId="379"/>
        </pc:sldMkLst>
        <pc:spChg chg="mod">
          <ac:chgData name="Jools Kasmire" userId="d623be19-69c6-4d1b-89e7-ecc750d13e6c" providerId="ADAL" clId="{416C1254-DE28-4AEF-A913-1C58E06B13A8}" dt="2024-03-01T15:47:17.696" v="3406" actId="21"/>
          <ac:spMkLst>
            <pc:docMk/>
            <pc:sldMk cId="1872584251" sldId="379"/>
            <ac:spMk id="3" creationId="{00000000-0000-0000-0000-000000000000}"/>
          </ac:spMkLst>
        </pc:spChg>
      </pc:sldChg>
      <pc:sldChg chg="modSp add del mod">
        <pc:chgData name="Jools Kasmire" userId="d623be19-69c6-4d1b-89e7-ecc750d13e6c" providerId="ADAL" clId="{416C1254-DE28-4AEF-A913-1C58E06B13A8}" dt="2024-03-08T12:01:21.485" v="6528" actId="47"/>
        <pc:sldMkLst>
          <pc:docMk/>
          <pc:sldMk cId="4174627324" sldId="379"/>
        </pc:sldMkLst>
        <pc:spChg chg="mod">
          <ac:chgData name="Jools Kasmire" userId="d623be19-69c6-4d1b-89e7-ecc750d13e6c" providerId="ADAL" clId="{416C1254-DE28-4AEF-A913-1C58E06B13A8}" dt="2024-03-08T12:01:06.092" v="6523" actId="21"/>
          <ac:spMkLst>
            <pc:docMk/>
            <pc:sldMk cId="4174627324" sldId="379"/>
            <ac:spMk id="3" creationId="{00000000-0000-0000-0000-000000000000}"/>
          </ac:spMkLst>
        </pc:spChg>
      </pc:sldChg>
      <pc:sldChg chg="modSp mod">
        <pc:chgData name="Jools Kasmire" userId="d623be19-69c6-4d1b-89e7-ecc750d13e6c" providerId="ADAL" clId="{416C1254-DE28-4AEF-A913-1C58E06B13A8}" dt="2024-03-08T12:23:25.291" v="8806" actId="20577"/>
        <pc:sldMkLst>
          <pc:docMk/>
          <pc:sldMk cId="3913395011" sldId="380"/>
        </pc:sldMkLst>
        <pc:spChg chg="mod">
          <ac:chgData name="Jools Kasmire" userId="d623be19-69c6-4d1b-89e7-ecc750d13e6c" providerId="ADAL" clId="{416C1254-DE28-4AEF-A913-1C58E06B13A8}" dt="2024-03-08T12:23:25.291" v="8806" actId="20577"/>
          <ac:spMkLst>
            <pc:docMk/>
            <pc:sldMk cId="3913395011" sldId="380"/>
            <ac:spMk id="2" creationId="{00000000-0000-0000-0000-000000000000}"/>
          </ac:spMkLst>
        </pc:spChg>
        <pc:spChg chg="mod">
          <ac:chgData name="Jools Kasmire" userId="d623be19-69c6-4d1b-89e7-ecc750d13e6c" providerId="ADAL" clId="{416C1254-DE28-4AEF-A913-1C58E06B13A8}" dt="2024-03-06T15:52:55.140" v="3914" actId="5793"/>
          <ac:spMkLst>
            <pc:docMk/>
            <pc:sldMk cId="3913395011" sldId="380"/>
            <ac:spMk id="3" creationId="{00000000-0000-0000-0000-000000000000}"/>
          </ac:spMkLst>
        </pc:spChg>
      </pc:sldChg>
      <pc:sldChg chg="modSp add del mod ord">
        <pc:chgData name="Jools Kasmire" userId="d623be19-69c6-4d1b-89e7-ecc750d13e6c" providerId="ADAL" clId="{416C1254-DE28-4AEF-A913-1C58E06B13A8}" dt="2024-03-01T15:28:28.611" v="2556" actId="47"/>
        <pc:sldMkLst>
          <pc:docMk/>
          <pc:sldMk cId="2304372667" sldId="381"/>
        </pc:sldMkLst>
        <pc:spChg chg="mod">
          <ac:chgData name="Jools Kasmire" userId="d623be19-69c6-4d1b-89e7-ecc750d13e6c" providerId="ADAL" clId="{416C1254-DE28-4AEF-A913-1C58E06B13A8}" dt="2024-03-01T15:25:47.079" v="2346" actId="21"/>
          <ac:spMkLst>
            <pc:docMk/>
            <pc:sldMk cId="2304372667" sldId="381"/>
            <ac:spMk id="3" creationId="{00000000-0000-0000-0000-000000000000}"/>
          </ac:spMkLst>
        </pc:spChg>
      </pc:sldChg>
      <pc:sldChg chg="modSp mod modNotesTx">
        <pc:chgData name="Jools Kasmire" userId="d623be19-69c6-4d1b-89e7-ecc750d13e6c" providerId="ADAL" clId="{416C1254-DE28-4AEF-A913-1C58E06B13A8}" dt="2024-03-18T15:23:46.991" v="10547" actId="20577"/>
        <pc:sldMkLst>
          <pc:docMk/>
          <pc:sldMk cId="534944340" sldId="382"/>
        </pc:sldMkLst>
        <pc:spChg chg="mod">
          <ac:chgData name="Jools Kasmire" userId="d623be19-69c6-4d1b-89e7-ecc750d13e6c" providerId="ADAL" clId="{416C1254-DE28-4AEF-A913-1C58E06B13A8}" dt="2024-03-01T15:47:13.343" v="3405" actId="20577"/>
          <ac:spMkLst>
            <pc:docMk/>
            <pc:sldMk cId="534944340" sldId="382"/>
            <ac:spMk id="2" creationId="{00000000-0000-0000-0000-000000000000}"/>
          </ac:spMkLst>
        </pc:spChg>
      </pc:sldChg>
      <pc:sldChg chg="addSp delSp modSp add mod">
        <pc:chgData name="Jools Kasmire" userId="d623be19-69c6-4d1b-89e7-ecc750d13e6c" providerId="ADAL" clId="{416C1254-DE28-4AEF-A913-1C58E06B13A8}" dt="2024-03-22T12:08:19.540" v="17182" actId="13244"/>
        <pc:sldMkLst>
          <pc:docMk/>
          <pc:sldMk cId="1935227372" sldId="383"/>
        </pc:sldMkLst>
        <pc:spChg chg="ord">
          <ac:chgData name="Jools Kasmire" userId="d623be19-69c6-4d1b-89e7-ecc750d13e6c" providerId="ADAL" clId="{416C1254-DE28-4AEF-A913-1C58E06B13A8}" dt="2024-03-22T12:08:19.540" v="17182" actId="13244"/>
          <ac:spMkLst>
            <pc:docMk/>
            <pc:sldMk cId="1935227372" sldId="383"/>
            <ac:spMk id="4" creationId="{00000000-0000-0000-0000-000000000000}"/>
          </ac:spMkLst>
        </pc:spChg>
        <pc:picChg chg="add mod modCrop">
          <ac:chgData name="Jools Kasmire" userId="d623be19-69c6-4d1b-89e7-ecc750d13e6c" providerId="ADAL" clId="{416C1254-DE28-4AEF-A913-1C58E06B13A8}" dt="2024-03-22T12:08:12.779" v="17181" actId="962"/>
          <ac:picMkLst>
            <pc:docMk/>
            <pc:sldMk cId="1935227372" sldId="383"/>
            <ac:picMk id="5" creationId="{3150AA07-D381-D4ED-5AEA-5270861B37FD}"/>
          </ac:picMkLst>
        </pc:picChg>
        <pc:picChg chg="del">
          <ac:chgData name="Jools Kasmire" userId="d623be19-69c6-4d1b-89e7-ecc750d13e6c" providerId="ADAL" clId="{416C1254-DE28-4AEF-A913-1C58E06B13A8}" dt="2024-03-22T12:07:15.536" v="16900" actId="478"/>
          <ac:picMkLst>
            <pc:docMk/>
            <pc:sldMk cId="1935227372" sldId="383"/>
            <ac:picMk id="8" creationId="{8D9CA622-FFEB-C763-7117-0AE65761351C}"/>
          </ac:picMkLst>
        </pc:picChg>
      </pc:sldChg>
      <pc:sldChg chg="addSp delSp modSp add mod">
        <pc:chgData name="Jools Kasmire" userId="d623be19-69c6-4d1b-89e7-ecc750d13e6c" providerId="ADAL" clId="{416C1254-DE28-4AEF-A913-1C58E06B13A8}" dt="2024-03-22T12:09:41.340" v="17667" actId="13244"/>
        <pc:sldMkLst>
          <pc:docMk/>
          <pc:sldMk cId="4061991759" sldId="384"/>
        </pc:sldMkLst>
        <pc:spChg chg="ord">
          <ac:chgData name="Jools Kasmire" userId="d623be19-69c6-4d1b-89e7-ecc750d13e6c" providerId="ADAL" clId="{416C1254-DE28-4AEF-A913-1C58E06B13A8}" dt="2024-03-22T12:09:41.340" v="17667" actId="13244"/>
          <ac:spMkLst>
            <pc:docMk/>
            <pc:sldMk cId="4061991759" sldId="384"/>
            <ac:spMk id="4" creationId="{00000000-0000-0000-0000-000000000000}"/>
          </ac:spMkLst>
        </pc:spChg>
        <pc:picChg chg="add mod modCrop">
          <ac:chgData name="Jools Kasmire" userId="d623be19-69c6-4d1b-89e7-ecc750d13e6c" providerId="ADAL" clId="{416C1254-DE28-4AEF-A913-1C58E06B13A8}" dt="2024-03-22T12:09:36.276" v="17666" actId="962"/>
          <ac:picMkLst>
            <pc:docMk/>
            <pc:sldMk cId="4061991759" sldId="384"/>
            <ac:picMk id="5" creationId="{10414F9C-573E-4599-5AD3-FF3C343D88D2}"/>
          </ac:picMkLst>
        </pc:picChg>
        <pc:picChg chg="del">
          <ac:chgData name="Jools Kasmire" userId="d623be19-69c6-4d1b-89e7-ecc750d13e6c" providerId="ADAL" clId="{416C1254-DE28-4AEF-A913-1C58E06B13A8}" dt="2024-03-22T12:08:26.329" v="17183" actId="478"/>
          <ac:picMkLst>
            <pc:docMk/>
            <pc:sldMk cId="4061991759" sldId="384"/>
            <ac:picMk id="8" creationId="{9DFC5611-C00A-17DC-D99D-20A165CC576B}"/>
          </ac:picMkLst>
        </pc:picChg>
      </pc:sldChg>
      <pc:sldChg chg="addSp delSp modSp mod">
        <pc:chgData name="Jools Kasmire" userId="d623be19-69c6-4d1b-89e7-ecc750d13e6c" providerId="ADAL" clId="{416C1254-DE28-4AEF-A913-1C58E06B13A8}" dt="2024-03-22T11:43:16.689" v="10911" actId="962"/>
        <pc:sldMkLst>
          <pc:docMk/>
          <pc:sldMk cId="1699318189" sldId="385"/>
        </pc:sldMkLst>
        <pc:spChg chg="ord">
          <ac:chgData name="Jools Kasmire" userId="d623be19-69c6-4d1b-89e7-ecc750d13e6c" providerId="ADAL" clId="{416C1254-DE28-4AEF-A913-1C58E06B13A8}" dt="2024-03-22T11:42:25.872" v="10557" actId="13244"/>
          <ac:spMkLst>
            <pc:docMk/>
            <pc:sldMk cId="1699318189" sldId="385"/>
            <ac:spMk id="4" creationId="{00000000-0000-0000-0000-000000000000}"/>
          </ac:spMkLst>
        </pc:spChg>
        <pc:picChg chg="del">
          <ac:chgData name="Jools Kasmire" userId="d623be19-69c6-4d1b-89e7-ecc750d13e6c" providerId="ADAL" clId="{416C1254-DE28-4AEF-A913-1C58E06B13A8}" dt="2024-03-22T11:41:42.413" v="10548" actId="478"/>
          <ac:picMkLst>
            <pc:docMk/>
            <pc:sldMk cId="1699318189" sldId="385"/>
            <ac:picMk id="5" creationId="{02716B68-88DD-0E2B-7A52-D60129B5E38D}"/>
          </ac:picMkLst>
        </pc:picChg>
        <pc:picChg chg="add mod modCrop">
          <ac:chgData name="Jools Kasmire" userId="d623be19-69c6-4d1b-89e7-ecc750d13e6c" providerId="ADAL" clId="{416C1254-DE28-4AEF-A913-1C58E06B13A8}" dt="2024-03-22T11:43:16.689" v="10911" actId="962"/>
          <ac:picMkLst>
            <pc:docMk/>
            <pc:sldMk cId="1699318189" sldId="385"/>
            <ac:picMk id="6" creationId="{19D25D91-73A0-8125-90B2-275A042A6F37}"/>
          </ac:picMkLst>
        </pc:picChg>
      </pc:sldChg>
      <pc:sldChg chg="addSp delSp modSp mod">
        <pc:chgData name="Jools Kasmire" userId="d623be19-69c6-4d1b-89e7-ecc750d13e6c" providerId="ADAL" clId="{416C1254-DE28-4AEF-A913-1C58E06B13A8}" dt="2024-03-22T11:44:56.037" v="11283" actId="962"/>
        <pc:sldMkLst>
          <pc:docMk/>
          <pc:sldMk cId="2786372433" sldId="386"/>
        </pc:sldMkLst>
        <pc:spChg chg="mod">
          <ac:chgData name="Jools Kasmire" userId="d623be19-69c6-4d1b-89e7-ecc750d13e6c" providerId="ADAL" clId="{416C1254-DE28-4AEF-A913-1C58E06B13A8}" dt="2024-03-06T15:47:38.207" v="3715" actId="20577"/>
          <ac:spMkLst>
            <pc:docMk/>
            <pc:sldMk cId="2786372433" sldId="386"/>
            <ac:spMk id="2" creationId="{00000000-0000-0000-0000-000000000000}"/>
          </ac:spMkLst>
        </pc:spChg>
        <pc:picChg chg="del">
          <ac:chgData name="Jools Kasmire" userId="d623be19-69c6-4d1b-89e7-ecc750d13e6c" providerId="ADAL" clId="{416C1254-DE28-4AEF-A913-1C58E06B13A8}" dt="2024-03-22T11:43:28.640" v="10912" actId="478"/>
          <ac:picMkLst>
            <pc:docMk/>
            <pc:sldMk cId="2786372433" sldId="386"/>
            <ac:picMk id="5" creationId="{8954313D-1766-A275-27F4-1CF442362FC8}"/>
          </ac:picMkLst>
        </pc:picChg>
        <pc:picChg chg="del">
          <ac:chgData name="Jools Kasmire" userId="d623be19-69c6-4d1b-89e7-ecc750d13e6c" providerId="ADAL" clId="{416C1254-DE28-4AEF-A913-1C58E06B13A8}" dt="2024-03-22T11:43:30.848" v="10913" actId="478"/>
          <ac:picMkLst>
            <pc:docMk/>
            <pc:sldMk cId="2786372433" sldId="386"/>
            <ac:picMk id="6" creationId="{6C7A6E5E-C119-F863-F1EB-2825201E3EB5}"/>
          </ac:picMkLst>
        </pc:picChg>
        <pc:picChg chg="add mod modCrop">
          <ac:chgData name="Jools Kasmire" userId="d623be19-69c6-4d1b-89e7-ecc750d13e6c" providerId="ADAL" clId="{416C1254-DE28-4AEF-A913-1C58E06B13A8}" dt="2024-03-22T11:44:56.037" v="11283" actId="962"/>
          <ac:picMkLst>
            <pc:docMk/>
            <pc:sldMk cId="2786372433" sldId="386"/>
            <ac:picMk id="7" creationId="{A800851F-0EBF-3388-9925-692243B98873}"/>
          </ac:picMkLst>
        </pc:picChg>
        <pc:picChg chg="del mod">
          <ac:chgData name="Jools Kasmire" userId="d623be19-69c6-4d1b-89e7-ecc750d13e6c" providerId="ADAL" clId="{416C1254-DE28-4AEF-A913-1C58E06B13A8}" dt="2024-03-22T11:43:47.428" v="10916" actId="478"/>
          <ac:picMkLst>
            <pc:docMk/>
            <pc:sldMk cId="2786372433" sldId="386"/>
            <ac:picMk id="8" creationId="{00C1ED28-97E2-AB10-BAE2-8E27721BD9ED}"/>
          </ac:picMkLst>
        </pc:picChg>
        <pc:picChg chg="del">
          <ac:chgData name="Jools Kasmire" userId="d623be19-69c6-4d1b-89e7-ecc750d13e6c" providerId="ADAL" clId="{416C1254-DE28-4AEF-A913-1C58E06B13A8}" dt="2024-03-22T11:43:32.962" v="10914" actId="478"/>
          <ac:picMkLst>
            <pc:docMk/>
            <pc:sldMk cId="2786372433" sldId="386"/>
            <ac:picMk id="9" creationId="{4D014A2D-43F7-2E2F-648B-311750CFCD35}"/>
          </ac:picMkLst>
        </pc:picChg>
      </pc:sldChg>
      <pc:sldChg chg="addSp delSp modSp mod ord">
        <pc:chgData name="Jools Kasmire" userId="d623be19-69c6-4d1b-89e7-ecc750d13e6c" providerId="ADAL" clId="{416C1254-DE28-4AEF-A913-1C58E06B13A8}" dt="2024-03-22T11:57:37.706" v="13953" actId="962"/>
        <pc:sldMkLst>
          <pc:docMk/>
          <pc:sldMk cId="1443455195" sldId="387"/>
        </pc:sldMkLst>
        <pc:spChg chg="mod">
          <ac:chgData name="Jools Kasmire" userId="d623be19-69c6-4d1b-89e7-ecc750d13e6c" providerId="ADAL" clId="{416C1254-DE28-4AEF-A913-1C58E06B13A8}" dt="2024-03-06T15:49:24.140" v="3777" actId="20577"/>
          <ac:spMkLst>
            <pc:docMk/>
            <pc:sldMk cId="1443455195" sldId="387"/>
            <ac:spMk id="2" creationId="{00000000-0000-0000-0000-000000000000}"/>
          </ac:spMkLst>
        </pc:spChg>
        <pc:spChg chg="ord">
          <ac:chgData name="Jools Kasmire" userId="d623be19-69c6-4d1b-89e7-ecc750d13e6c" providerId="ADAL" clId="{416C1254-DE28-4AEF-A913-1C58E06B13A8}" dt="2024-03-22T11:54:52.631" v="12649" actId="13244"/>
          <ac:spMkLst>
            <pc:docMk/>
            <pc:sldMk cId="1443455195" sldId="387"/>
            <ac:spMk id="4" creationId="{00000000-0000-0000-0000-000000000000}"/>
          </ac:spMkLst>
        </pc:spChg>
        <pc:picChg chg="del">
          <ac:chgData name="Jools Kasmire" userId="d623be19-69c6-4d1b-89e7-ecc750d13e6c" providerId="ADAL" clId="{416C1254-DE28-4AEF-A913-1C58E06B13A8}" dt="2024-03-22T11:54:21.671" v="12640" actId="478"/>
          <ac:picMkLst>
            <pc:docMk/>
            <pc:sldMk cId="1443455195" sldId="387"/>
            <ac:picMk id="5" creationId="{49A45D41-83CE-1B4F-F365-3D3850A2E5C3}"/>
          </ac:picMkLst>
        </pc:picChg>
        <pc:picChg chg="del">
          <ac:chgData name="Jools Kasmire" userId="d623be19-69c6-4d1b-89e7-ecc750d13e6c" providerId="ADAL" clId="{416C1254-DE28-4AEF-A913-1C58E06B13A8}" dt="2024-03-22T11:54:23.270" v="12641" actId="478"/>
          <ac:picMkLst>
            <pc:docMk/>
            <pc:sldMk cId="1443455195" sldId="387"/>
            <ac:picMk id="6" creationId="{EE93268B-AADB-01F1-A59F-A1E71458ECA2}"/>
          </ac:picMkLst>
        </pc:picChg>
        <pc:picChg chg="add mod modCrop">
          <ac:chgData name="Jools Kasmire" userId="d623be19-69c6-4d1b-89e7-ecc750d13e6c" providerId="ADAL" clId="{416C1254-DE28-4AEF-A913-1C58E06B13A8}" dt="2024-03-22T11:57:37.706" v="13953" actId="962"/>
          <ac:picMkLst>
            <pc:docMk/>
            <pc:sldMk cId="1443455195" sldId="387"/>
            <ac:picMk id="7" creationId="{2442A942-861A-B700-9F3B-711AEAB998EF}"/>
          </ac:picMkLst>
        </pc:picChg>
      </pc:sldChg>
      <pc:sldChg chg="addSp delSp modSp mod">
        <pc:chgData name="Jools Kasmire" userId="d623be19-69c6-4d1b-89e7-ecc750d13e6c" providerId="ADAL" clId="{416C1254-DE28-4AEF-A913-1C58E06B13A8}" dt="2024-03-22T11:59:01.611" v="14408" actId="13244"/>
        <pc:sldMkLst>
          <pc:docMk/>
          <pc:sldMk cId="1793446239" sldId="388"/>
        </pc:sldMkLst>
        <pc:spChg chg="ord">
          <ac:chgData name="Jools Kasmire" userId="d623be19-69c6-4d1b-89e7-ecc750d13e6c" providerId="ADAL" clId="{416C1254-DE28-4AEF-A913-1C58E06B13A8}" dt="2024-03-22T11:59:01.611" v="14408" actId="13244"/>
          <ac:spMkLst>
            <pc:docMk/>
            <pc:sldMk cId="1793446239" sldId="388"/>
            <ac:spMk id="4" creationId="{00000000-0000-0000-0000-000000000000}"/>
          </ac:spMkLst>
        </pc:spChg>
        <pc:picChg chg="add mod modCrop">
          <ac:chgData name="Jools Kasmire" userId="d623be19-69c6-4d1b-89e7-ecc750d13e6c" providerId="ADAL" clId="{416C1254-DE28-4AEF-A913-1C58E06B13A8}" dt="2024-03-22T11:58:55.828" v="14407" actId="962"/>
          <ac:picMkLst>
            <pc:docMk/>
            <pc:sldMk cId="1793446239" sldId="388"/>
            <ac:picMk id="5" creationId="{483608BC-249C-338E-5105-D221D6C4C39B}"/>
          </ac:picMkLst>
        </pc:picChg>
        <pc:picChg chg="del">
          <ac:chgData name="Jools Kasmire" userId="d623be19-69c6-4d1b-89e7-ecc750d13e6c" providerId="ADAL" clId="{416C1254-DE28-4AEF-A913-1C58E06B13A8}" dt="2024-03-22T11:57:48.671" v="13954" actId="478"/>
          <ac:picMkLst>
            <pc:docMk/>
            <pc:sldMk cId="1793446239" sldId="388"/>
            <ac:picMk id="8" creationId="{38A9C3E9-D68C-908E-DD5A-08946B22A42D}"/>
          </ac:picMkLst>
        </pc:picChg>
      </pc:sldChg>
      <pc:sldChg chg="modSp mod modNotesTx">
        <pc:chgData name="Jools Kasmire" userId="d623be19-69c6-4d1b-89e7-ecc750d13e6c" providerId="ADAL" clId="{416C1254-DE28-4AEF-A913-1C58E06B13A8}" dt="2024-03-08T12:38:46.523" v="9286" actId="20577"/>
        <pc:sldMkLst>
          <pc:docMk/>
          <pc:sldMk cId="3847040970" sldId="389"/>
        </pc:sldMkLst>
        <pc:spChg chg="mod">
          <ac:chgData name="Jools Kasmire" userId="d623be19-69c6-4d1b-89e7-ecc750d13e6c" providerId="ADAL" clId="{416C1254-DE28-4AEF-A913-1C58E06B13A8}" dt="2024-03-01T15:22:24.087" v="2239" actId="6549"/>
          <ac:spMkLst>
            <pc:docMk/>
            <pc:sldMk cId="3847040970" sldId="389"/>
            <ac:spMk id="2" creationId="{00000000-0000-0000-0000-000000000000}"/>
          </ac:spMkLst>
        </pc:spChg>
        <pc:spChg chg="mod">
          <ac:chgData name="Jools Kasmire" userId="d623be19-69c6-4d1b-89e7-ecc750d13e6c" providerId="ADAL" clId="{416C1254-DE28-4AEF-A913-1C58E06B13A8}" dt="2024-03-08T12:25:24.213" v="9216" actId="20577"/>
          <ac:spMkLst>
            <pc:docMk/>
            <pc:sldMk cId="3847040970" sldId="389"/>
            <ac:spMk id="3" creationId="{00000000-0000-0000-0000-000000000000}"/>
          </ac:spMkLst>
        </pc:spChg>
      </pc:sldChg>
      <pc:sldChg chg="modSp del mod">
        <pc:chgData name="Jools Kasmire" userId="d623be19-69c6-4d1b-89e7-ecc750d13e6c" providerId="ADAL" clId="{416C1254-DE28-4AEF-A913-1C58E06B13A8}" dt="2024-03-06T15:46:12.641" v="3703" actId="47"/>
        <pc:sldMkLst>
          <pc:docMk/>
          <pc:sldMk cId="4277938792" sldId="390"/>
        </pc:sldMkLst>
        <pc:spChg chg="mod">
          <ac:chgData name="Jools Kasmire" userId="d623be19-69c6-4d1b-89e7-ecc750d13e6c" providerId="ADAL" clId="{416C1254-DE28-4AEF-A913-1C58E06B13A8}" dt="2024-03-06T15:32:11.986" v="3615" actId="20577"/>
          <ac:spMkLst>
            <pc:docMk/>
            <pc:sldMk cId="4277938792" sldId="390"/>
            <ac:spMk id="2" creationId="{00000000-0000-0000-0000-000000000000}"/>
          </ac:spMkLst>
        </pc:spChg>
        <pc:spChg chg="mod">
          <ac:chgData name="Jools Kasmire" userId="d623be19-69c6-4d1b-89e7-ecc750d13e6c" providerId="ADAL" clId="{416C1254-DE28-4AEF-A913-1C58E06B13A8}" dt="2024-03-06T15:45:53.821" v="3700" actId="21"/>
          <ac:spMkLst>
            <pc:docMk/>
            <pc:sldMk cId="4277938792" sldId="390"/>
            <ac:spMk id="3" creationId="{00000000-0000-0000-0000-000000000000}"/>
          </ac:spMkLst>
        </pc:spChg>
      </pc:sldChg>
      <pc:sldChg chg="addSp modSp del mod modNotesTx">
        <pc:chgData name="Jools Kasmire" userId="d623be19-69c6-4d1b-89e7-ecc750d13e6c" providerId="ADAL" clId="{416C1254-DE28-4AEF-A913-1C58E06B13A8}" dt="2024-03-06T15:47:04.685" v="3713" actId="47"/>
        <pc:sldMkLst>
          <pc:docMk/>
          <pc:sldMk cId="1855454975" sldId="392"/>
        </pc:sldMkLst>
        <pc:spChg chg="mod">
          <ac:chgData name="Jools Kasmire" userId="d623be19-69c6-4d1b-89e7-ecc750d13e6c" providerId="ADAL" clId="{416C1254-DE28-4AEF-A913-1C58E06B13A8}" dt="2024-03-06T15:46:53.938" v="3710" actId="21"/>
          <ac:spMkLst>
            <pc:docMk/>
            <pc:sldMk cId="1855454975" sldId="392"/>
            <ac:spMk id="2" creationId="{00000000-0000-0000-0000-000000000000}"/>
          </ac:spMkLst>
        </pc:spChg>
        <pc:spChg chg="mod">
          <ac:chgData name="Jools Kasmire" userId="d623be19-69c6-4d1b-89e7-ecc750d13e6c" providerId="ADAL" clId="{416C1254-DE28-4AEF-A913-1C58E06B13A8}" dt="2024-03-06T15:46:32.924" v="3704" actId="21"/>
          <ac:spMkLst>
            <pc:docMk/>
            <pc:sldMk cId="1855454975" sldId="392"/>
            <ac:spMk id="3" creationId="{00000000-0000-0000-0000-000000000000}"/>
          </ac:spMkLst>
        </pc:spChg>
        <pc:spChg chg="add mod">
          <ac:chgData name="Jools Kasmire" userId="d623be19-69c6-4d1b-89e7-ecc750d13e6c" providerId="ADAL" clId="{416C1254-DE28-4AEF-A913-1C58E06B13A8}" dt="2024-03-06T15:46:47.496" v="3708"/>
          <ac:spMkLst>
            <pc:docMk/>
            <pc:sldMk cId="1855454975" sldId="392"/>
            <ac:spMk id="5" creationId="{00000000-0000-0000-0000-000000000000}"/>
          </ac:spMkLst>
        </pc:spChg>
      </pc:sldChg>
      <pc:sldChg chg="addSp delSp modSp del mod modNotesTx">
        <pc:chgData name="Jools Kasmire" userId="d623be19-69c6-4d1b-89e7-ecc750d13e6c" providerId="ADAL" clId="{416C1254-DE28-4AEF-A913-1C58E06B13A8}" dt="2024-03-08T12:19:27.969" v="8293" actId="47"/>
        <pc:sldMkLst>
          <pc:docMk/>
          <pc:sldMk cId="2144952048" sldId="393"/>
        </pc:sldMkLst>
        <pc:spChg chg="mod">
          <ac:chgData name="Jools Kasmire" userId="d623be19-69c6-4d1b-89e7-ecc750d13e6c" providerId="ADAL" clId="{416C1254-DE28-4AEF-A913-1C58E06B13A8}" dt="2024-03-06T15:46:56.818" v="3711"/>
          <ac:spMkLst>
            <pc:docMk/>
            <pc:sldMk cId="2144952048" sldId="393"/>
            <ac:spMk id="2" creationId="{00000000-0000-0000-0000-000000000000}"/>
          </ac:spMkLst>
        </pc:spChg>
        <pc:spChg chg="add del mod">
          <ac:chgData name="Jools Kasmire" userId="d623be19-69c6-4d1b-89e7-ecc750d13e6c" providerId="ADAL" clId="{416C1254-DE28-4AEF-A913-1C58E06B13A8}" dt="2024-03-06T15:46:50.690" v="3709" actId="21"/>
          <ac:spMkLst>
            <pc:docMk/>
            <pc:sldMk cId="2144952048" sldId="393"/>
            <ac:spMk id="3" creationId="{00000000-0000-0000-0000-000000000000}"/>
          </ac:spMkLst>
        </pc:spChg>
        <pc:spChg chg="add mod">
          <ac:chgData name="Jools Kasmire" userId="d623be19-69c6-4d1b-89e7-ecc750d13e6c" providerId="ADAL" clId="{416C1254-DE28-4AEF-A913-1C58E06B13A8}" dt="2024-03-06T15:47:16.475" v="3714" actId="14100"/>
          <ac:spMkLst>
            <pc:docMk/>
            <pc:sldMk cId="2144952048" sldId="393"/>
            <ac:spMk id="5" creationId="{BBF5F3A3-765D-4815-99D8-B1C92601C88E}"/>
          </ac:spMkLst>
        </pc:spChg>
        <pc:spChg chg="add del mod">
          <ac:chgData name="Jools Kasmire" userId="d623be19-69c6-4d1b-89e7-ecc750d13e6c" providerId="ADAL" clId="{416C1254-DE28-4AEF-A913-1C58E06B13A8}" dt="2024-03-06T15:46:50.690" v="3709" actId="21"/>
          <ac:spMkLst>
            <pc:docMk/>
            <pc:sldMk cId="2144952048" sldId="393"/>
            <ac:spMk id="7" creationId="{103D3895-43B2-46A8-5D38-54253FDC696F}"/>
          </ac:spMkLst>
        </pc:spChg>
      </pc:sldChg>
      <pc:sldChg chg="del">
        <pc:chgData name="Jools Kasmire" userId="d623be19-69c6-4d1b-89e7-ecc750d13e6c" providerId="ADAL" clId="{416C1254-DE28-4AEF-A913-1C58E06B13A8}" dt="2024-03-01T15:41:47.355" v="2861" actId="47"/>
        <pc:sldMkLst>
          <pc:docMk/>
          <pc:sldMk cId="2651723650" sldId="394"/>
        </pc:sldMkLst>
      </pc:sldChg>
      <pc:sldChg chg="modSp add del mod ord">
        <pc:chgData name="Jools Kasmire" userId="d623be19-69c6-4d1b-89e7-ecc750d13e6c" providerId="ADAL" clId="{416C1254-DE28-4AEF-A913-1C58E06B13A8}" dt="2024-03-06T16:26:44.312" v="5718" actId="47"/>
        <pc:sldMkLst>
          <pc:docMk/>
          <pc:sldMk cId="3190992965" sldId="394"/>
        </pc:sldMkLst>
        <pc:spChg chg="mod">
          <ac:chgData name="Jools Kasmire" userId="d623be19-69c6-4d1b-89e7-ecc750d13e6c" providerId="ADAL" clId="{416C1254-DE28-4AEF-A913-1C58E06B13A8}" dt="2024-03-06T16:26:34.625" v="5707" actId="21"/>
          <ac:spMkLst>
            <pc:docMk/>
            <pc:sldMk cId="3190992965" sldId="394"/>
            <ac:spMk id="3" creationId="{00000000-0000-0000-0000-000000000000}"/>
          </ac:spMkLst>
        </pc:spChg>
      </pc:sldChg>
      <pc:sldChg chg="modSp add del mod ord">
        <pc:chgData name="Jools Kasmire" userId="d623be19-69c6-4d1b-89e7-ecc750d13e6c" providerId="ADAL" clId="{416C1254-DE28-4AEF-A913-1C58E06B13A8}" dt="2024-03-06T16:26:50.222" v="5719" actId="47"/>
        <pc:sldMkLst>
          <pc:docMk/>
          <pc:sldMk cId="3181186354" sldId="395"/>
        </pc:sldMkLst>
        <pc:spChg chg="mod">
          <ac:chgData name="Jools Kasmire" userId="d623be19-69c6-4d1b-89e7-ecc750d13e6c" providerId="ADAL" clId="{416C1254-DE28-4AEF-A913-1C58E06B13A8}" dt="2024-03-06T16:26:16.229" v="5692" actId="21"/>
          <ac:spMkLst>
            <pc:docMk/>
            <pc:sldMk cId="3181186354" sldId="395"/>
            <ac:spMk id="3" creationId="{00000000-0000-0000-0000-000000000000}"/>
          </ac:spMkLst>
        </pc:spChg>
      </pc:sldChg>
      <pc:sldChg chg="modSp add del mod">
        <pc:chgData name="Jools Kasmire" userId="d623be19-69c6-4d1b-89e7-ecc750d13e6c" providerId="ADAL" clId="{416C1254-DE28-4AEF-A913-1C58E06B13A8}" dt="2024-03-06T16:27:15.302" v="5731" actId="47"/>
        <pc:sldMkLst>
          <pc:docMk/>
          <pc:sldMk cId="2112100608" sldId="396"/>
        </pc:sldMkLst>
        <pc:spChg chg="mod">
          <ac:chgData name="Jools Kasmire" userId="d623be19-69c6-4d1b-89e7-ecc750d13e6c" providerId="ADAL" clId="{416C1254-DE28-4AEF-A913-1C58E06B13A8}" dt="2024-03-06T16:26:56.709" v="5720" actId="21"/>
          <ac:spMkLst>
            <pc:docMk/>
            <pc:sldMk cId="2112100608" sldId="396"/>
            <ac:spMk id="3" creationId="{00000000-0000-0000-0000-000000000000}"/>
          </ac:spMkLst>
        </pc:spChg>
      </pc:sldChg>
      <pc:sldChg chg="modSp add del mod modNotesTx">
        <pc:chgData name="Jools Kasmire" userId="d623be19-69c6-4d1b-89e7-ecc750d13e6c" providerId="ADAL" clId="{416C1254-DE28-4AEF-A913-1C58E06B13A8}" dt="2024-03-08T11:56:14.518" v="6352" actId="2696"/>
        <pc:sldMkLst>
          <pc:docMk/>
          <pc:sldMk cId="2982755552" sldId="399"/>
        </pc:sldMkLst>
        <pc:spChg chg="mod">
          <ac:chgData name="Jools Kasmire" userId="d623be19-69c6-4d1b-89e7-ecc750d13e6c" providerId="ADAL" clId="{416C1254-DE28-4AEF-A913-1C58E06B13A8}" dt="2024-03-08T11:42:02.578" v="6231" actId="20577"/>
          <ac:spMkLst>
            <pc:docMk/>
            <pc:sldMk cId="2982755552" sldId="399"/>
            <ac:spMk id="2" creationId="{00000000-0000-0000-0000-000000000000}"/>
          </ac:spMkLst>
        </pc:spChg>
        <pc:spChg chg="mod">
          <ac:chgData name="Jools Kasmire" userId="d623be19-69c6-4d1b-89e7-ecc750d13e6c" providerId="ADAL" clId="{416C1254-DE28-4AEF-A913-1C58E06B13A8}" dt="2024-03-08T11:54:46.310" v="6255" actId="20577"/>
          <ac:spMkLst>
            <pc:docMk/>
            <pc:sldMk cId="2982755552" sldId="399"/>
            <ac:spMk id="3" creationId="{00000000-0000-0000-0000-000000000000}"/>
          </ac:spMkLst>
        </pc:spChg>
      </pc:sldChg>
      <pc:sldChg chg="modSp add mod modNotesTx">
        <pc:chgData name="Jools Kasmire" userId="d623be19-69c6-4d1b-89e7-ecc750d13e6c" providerId="ADAL" clId="{416C1254-DE28-4AEF-A913-1C58E06B13A8}" dt="2024-03-22T12:01:39.053" v="15245" actId="962"/>
        <pc:sldMkLst>
          <pc:docMk/>
          <pc:sldMk cId="4040425051" sldId="399"/>
        </pc:sldMkLst>
        <pc:spChg chg="ord">
          <ac:chgData name="Jools Kasmire" userId="d623be19-69c6-4d1b-89e7-ecc750d13e6c" providerId="ADAL" clId="{416C1254-DE28-4AEF-A913-1C58E06B13A8}" dt="2024-03-22T12:01:29.987" v="15243" actId="13244"/>
          <ac:spMkLst>
            <pc:docMk/>
            <pc:sldMk cId="4040425051" sldId="399"/>
            <ac:spMk id="4" creationId="{00000000-0000-0000-0000-000000000000}"/>
          </ac:spMkLst>
        </pc:spChg>
        <pc:spChg chg="mod">
          <ac:chgData name="Jools Kasmire" userId="d623be19-69c6-4d1b-89e7-ecc750d13e6c" providerId="ADAL" clId="{416C1254-DE28-4AEF-A913-1C58E06B13A8}" dt="2024-03-22T12:01:34.173" v="15244" actId="962"/>
          <ac:spMkLst>
            <pc:docMk/>
            <pc:sldMk cId="4040425051" sldId="399"/>
            <ac:spMk id="18" creationId="{307D8889-1276-4A80-8A7E-2FA08D1E1760}"/>
          </ac:spMkLst>
        </pc:spChg>
        <pc:picChg chg="mod">
          <ac:chgData name="Jools Kasmire" userId="d623be19-69c6-4d1b-89e7-ecc750d13e6c" providerId="ADAL" clId="{416C1254-DE28-4AEF-A913-1C58E06B13A8}" dt="2024-03-22T12:01:39.053" v="15245" actId="962"/>
          <ac:picMkLst>
            <pc:docMk/>
            <pc:sldMk cId="4040425051" sldId="399"/>
            <ac:picMk id="17" creationId="{0AAFF22B-9218-4195-9575-E9F67D6F8C45}"/>
          </ac:picMkLst>
        </pc:picChg>
      </pc:sldChg>
      <pc:sldChg chg="modSp del mod modNotesTx">
        <pc:chgData name="Jools Kasmire" userId="d623be19-69c6-4d1b-89e7-ecc750d13e6c" providerId="ADAL" clId="{416C1254-DE28-4AEF-A913-1C58E06B13A8}" dt="2024-03-06T15:48:54.551" v="3744" actId="47"/>
        <pc:sldMkLst>
          <pc:docMk/>
          <pc:sldMk cId="76339359" sldId="400"/>
        </pc:sldMkLst>
        <pc:spChg chg="mod">
          <ac:chgData name="Jools Kasmire" userId="d623be19-69c6-4d1b-89e7-ecc750d13e6c" providerId="ADAL" clId="{416C1254-DE28-4AEF-A913-1C58E06B13A8}" dt="2024-03-01T15:45:26.128" v="3185" actId="20577"/>
          <ac:spMkLst>
            <pc:docMk/>
            <pc:sldMk cId="76339359" sldId="400"/>
            <ac:spMk id="3" creationId="{00000000-0000-0000-0000-000000000000}"/>
          </ac:spMkLst>
        </pc:spChg>
      </pc:sldChg>
      <pc:sldChg chg="del">
        <pc:chgData name="Jools Kasmire" userId="d623be19-69c6-4d1b-89e7-ecc750d13e6c" providerId="ADAL" clId="{416C1254-DE28-4AEF-A913-1C58E06B13A8}" dt="2024-03-01T15:46:22.096" v="3388" actId="47"/>
        <pc:sldMkLst>
          <pc:docMk/>
          <pc:sldMk cId="2124090246" sldId="402"/>
        </pc:sldMkLst>
      </pc:sldChg>
      <pc:sldChg chg="modSp mod">
        <pc:chgData name="Jools Kasmire" userId="d623be19-69c6-4d1b-89e7-ecc750d13e6c" providerId="ADAL" clId="{416C1254-DE28-4AEF-A913-1C58E06B13A8}" dt="2024-03-08T12:20:26.897" v="8330" actId="20577"/>
        <pc:sldMkLst>
          <pc:docMk/>
          <pc:sldMk cId="3002398109" sldId="404"/>
        </pc:sldMkLst>
        <pc:spChg chg="mod">
          <ac:chgData name="Jools Kasmire" userId="d623be19-69c6-4d1b-89e7-ecc750d13e6c" providerId="ADAL" clId="{416C1254-DE28-4AEF-A913-1C58E06B13A8}" dt="2024-03-08T12:20:26.897" v="8330" actId="20577"/>
          <ac:spMkLst>
            <pc:docMk/>
            <pc:sldMk cId="3002398109" sldId="404"/>
            <ac:spMk id="2" creationId="{00000000-0000-0000-0000-000000000000}"/>
          </ac:spMkLst>
        </pc:spChg>
      </pc:sldChg>
      <pc:sldChg chg="modSp del mod modNotesTx">
        <pc:chgData name="Jools Kasmire" userId="d623be19-69c6-4d1b-89e7-ecc750d13e6c" providerId="ADAL" clId="{416C1254-DE28-4AEF-A913-1C58E06B13A8}" dt="2024-03-06T15:50:39.921" v="3817" actId="47"/>
        <pc:sldMkLst>
          <pc:docMk/>
          <pc:sldMk cId="833603874" sldId="405"/>
        </pc:sldMkLst>
        <pc:spChg chg="mod">
          <ac:chgData name="Jools Kasmire" userId="d623be19-69c6-4d1b-89e7-ecc750d13e6c" providerId="ADAL" clId="{416C1254-DE28-4AEF-A913-1C58E06B13A8}" dt="2024-03-01T15:48:03.412" v="3437" actId="20577"/>
          <ac:spMkLst>
            <pc:docMk/>
            <pc:sldMk cId="833603874" sldId="405"/>
            <ac:spMk id="2" creationId="{00000000-0000-0000-0000-000000000000}"/>
          </ac:spMkLst>
        </pc:spChg>
        <pc:spChg chg="mod">
          <ac:chgData name="Jools Kasmire" userId="d623be19-69c6-4d1b-89e7-ecc750d13e6c" providerId="ADAL" clId="{416C1254-DE28-4AEF-A913-1C58E06B13A8}" dt="2024-03-06T15:50:05.725" v="3780" actId="21"/>
          <ac:spMkLst>
            <pc:docMk/>
            <pc:sldMk cId="833603874" sldId="405"/>
            <ac:spMk id="3" creationId="{00000000-0000-0000-0000-000000000000}"/>
          </ac:spMkLst>
        </pc:spChg>
      </pc:sldChg>
      <pc:sldChg chg="modNotesTx">
        <pc:chgData name="Jools Kasmire" userId="d623be19-69c6-4d1b-89e7-ecc750d13e6c" providerId="ADAL" clId="{416C1254-DE28-4AEF-A913-1C58E06B13A8}" dt="2024-03-06T15:53:28.274" v="3987" actId="20577"/>
        <pc:sldMkLst>
          <pc:docMk/>
          <pc:sldMk cId="3047311297" sldId="407"/>
        </pc:sldMkLst>
      </pc:sldChg>
      <pc:sldChg chg="modSp mod">
        <pc:chgData name="Jools Kasmire" userId="d623be19-69c6-4d1b-89e7-ecc750d13e6c" providerId="ADAL" clId="{416C1254-DE28-4AEF-A913-1C58E06B13A8}" dt="2024-03-08T12:23:42.324" v="8807" actId="12"/>
        <pc:sldMkLst>
          <pc:docMk/>
          <pc:sldMk cId="1676047781" sldId="409"/>
        </pc:sldMkLst>
        <pc:spChg chg="mod">
          <ac:chgData name="Jools Kasmire" userId="d623be19-69c6-4d1b-89e7-ecc750d13e6c" providerId="ADAL" clId="{416C1254-DE28-4AEF-A913-1C58E06B13A8}" dt="2024-03-08T12:23:42.324" v="8807" actId="12"/>
          <ac:spMkLst>
            <pc:docMk/>
            <pc:sldMk cId="1676047781" sldId="409"/>
            <ac:spMk id="3" creationId="{00000000-0000-0000-0000-000000000000}"/>
          </ac:spMkLst>
        </pc:spChg>
      </pc:sldChg>
      <pc:sldChg chg="addSp delSp modSp mod">
        <pc:chgData name="Jools Kasmire" userId="d623be19-69c6-4d1b-89e7-ecc750d13e6c" providerId="ADAL" clId="{416C1254-DE28-4AEF-A913-1C58E06B13A8}" dt="2024-03-22T12:01:23.491" v="15242" actId="962"/>
        <pc:sldMkLst>
          <pc:docMk/>
          <pc:sldMk cId="4291411368" sldId="410"/>
        </pc:sldMkLst>
        <pc:spChg chg="mod">
          <ac:chgData name="Jools Kasmire" userId="d623be19-69c6-4d1b-89e7-ecc750d13e6c" providerId="ADAL" clId="{416C1254-DE28-4AEF-A913-1C58E06B13A8}" dt="2024-03-22T11:59:37.988" v="14434" actId="20577"/>
          <ac:spMkLst>
            <pc:docMk/>
            <pc:sldMk cId="4291411368" sldId="410"/>
            <ac:spMk id="2" creationId="{00000000-0000-0000-0000-000000000000}"/>
          </ac:spMkLst>
        </pc:spChg>
        <pc:picChg chg="del">
          <ac:chgData name="Jools Kasmire" userId="d623be19-69c6-4d1b-89e7-ecc750d13e6c" providerId="ADAL" clId="{416C1254-DE28-4AEF-A913-1C58E06B13A8}" dt="2024-03-22T11:59:09.643" v="14410" actId="478"/>
          <ac:picMkLst>
            <pc:docMk/>
            <pc:sldMk cId="4291411368" sldId="410"/>
            <ac:picMk id="5" creationId="{74112E2A-E4CB-43E6-7714-BB01C957FEB1}"/>
          </ac:picMkLst>
        </pc:picChg>
        <pc:picChg chg="del">
          <ac:chgData name="Jools Kasmire" userId="d623be19-69c6-4d1b-89e7-ecc750d13e6c" providerId="ADAL" clId="{416C1254-DE28-4AEF-A913-1C58E06B13A8}" dt="2024-03-22T11:59:07.831" v="14409" actId="478"/>
          <ac:picMkLst>
            <pc:docMk/>
            <pc:sldMk cId="4291411368" sldId="410"/>
            <ac:picMk id="6" creationId="{004A3169-CB52-628C-7506-91199C485CB5}"/>
          </ac:picMkLst>
        </pc:picChg>
        <pc:picChg chg="add mod modCrop">
          <ac:chgData name="Jools Kasmire" userId="d623be19-69c6-4d1b-89e7-ecc750d13e6c" providerId="ADAL" clId="{416C1254-DE28-4AEF-A913-1C58E06B13A8}" dt="2024-03-22T12:01:23.491" v="15242" actId="962"/>
          <ac:picMkLst>
            <pc:docMk/>
            <pc:sldMk cId="4291411368" sldId="410"/>
            <ac:picMk id="7" creationId="{836F7BE3-0FBF-2365-956E-AB595728BBC2}"/>
          </ac:picMkLst>
        </pc:picChg>
        <pc:picChg chg="del">
          <ac:chgData name="Jools Kasmire" userId="d623be19-69c6-4d1b-89e7-ecc750d13e6c" providerId="ADAL" clId="{416C1254-DE28-4AEF-A913-1C58E06B13A8}" dt="2024-03-22T11:59:10.443" v="14411" actId="478"/>
          <ac:picMkLst>
            <pc:docMk/>
            <pc:sldMk cId="4291411368" sldId="410"/>
            <ac:picMk id="8" creationId="{4982E533-ED85-912A-FD48-4206E3EEE184}"/>
          </ac:picMkLst>
        </pc:picChg>
      </pc:sldChg>
      <pc:sldChg chg="add del">
        <pc:chgData name="Jools Kasmire" userId="d623be19-69c6-4d1b-89e7-ecc750d13e6c" providerId="ADAL" clId="{416C1254-DE28-4AEF-A913-1C58E06B13A8}" dt="2024-03-01T15:23:01.483" v="2244" actId="47"/>
        <pc:sldMkLst>
          <pc:docMk/>
          <pc:sldMk cId="1729142502" sldId="411"/>
        </pc:sldMkLst>
      </pc:sldChg>
      <pc:sldChg chg="add del">
        <pc:chgData name="Jools Kasmire" userId="d623be19-69c6-4d1b-89e7-ecc750d13e6c" providerId="ADAL" clId="{416C1254-DE28-4AEF-A913-1C58E06B13A8}" dt="2024-03-01T15:22:51.471" v="2242" actId="47"/>
        <pc:sldMkLst>
          <pc:docMk/>
          <pc:sldMk cId="505943083" sldId="412"/>
        </pc:sldMkLst>
      </pc:sldChg>
      <pc:sldChg chg="modSp add mod modNotesTx">
        <pc:chgData name="Jools Kasmire" userId="d623be19-69c6-4d1b-89e7-ecc750d13e6c" providerId="ADAL" clId="{416C1254-DE28-4AEF-A913-1C58E06B13A8}" dt="2024-03-08T12:43:10.302" v="9477" actId="6549"/>
        <pc:sldMkLst>
          <pc:docMk/>
          <pc:sldMk cId="3971621341" sldId="413"/>
        </pc:sldMkLst>
        <pc:spChg chg="mod">
          <ac:chgData name="Jools Kasmire" userId="d623be19-69c6-4d1b-89e7-ecc750d13e6c" providerId="ADAL" clId="{416C1254-DE28-4AEF-A913-1C58E06B13A8}" dt="2024-03-08T12:43:10.302" v="9477" actId="6549"/>
          <ac:spMkLst>
            <pc:docMk/>
            <pc:sldMk cId="3971621341" sldId="413"/>
            <ac:spMk id="3" creationId="{00000000-0000-0000-0000-000000000000}"/>
          </ac:spMkLst>
        </pc:spChg>
      </pc:sldChg>
      <pc:sldChg chg="modSp add mod modNotesTx">
        <pc:chgData name="Jools Kasmire" userId="d623be19-69c6-4d1b-89e7-ecc750d13e6c" providerId="ADAL" clId="{416C1254-DE28-4AEF-A913-1C58E06B13A8}" dt="2024-03-11T13:11:13.368" v="10020" actId="20577"/>
        <pc:sldMkLst>
          <pc:docMk/>
          <pc:sldMk cId="2974002832" sldId="414"/>
        </pc:sldMkLst>
        <pc:spChg chg="mod">
          <ac:chgData name="Jools Kasmire" userId="d623be19-69c6-4d1b-89e7-ecc750d13e6c" providerId="ADAL" clId="{416C1254-DE28-4AEF-A913-1C58E06B13A8}" dt="2024-03-11T13:11:13.368" v="10020" actId="20577"/>
          <ac:spMkLst>
            <pc:docMk/>
            <pc:sldMk cId="2974002832" sldId="414"/>
            <ac:spMk id="2" creationId="{00000000-0000-0000-0000-000000000000}"/>
          </ac:spMkLst>
        </pc:spChg>
        <pc:spChg chg="mod">
          <ac:chgData name="Jools Kasmire" userId="d623be19-69c6-4d1b-89e7-ecc750d13e6c" providerId="ADAL" clId="{416C1254-DE28-4AEF-A913-1C58E06B13A8}" dt="2024-03-08T12:44:29.539" v="9573" actId="20577"/>
          <ac:spMkLst>
            <pc:docMk/>
            <pc:sldMk cId="2974002832" sldId="414"/>
            <ac:spMk id="3" creationId="{00000000-0000-0000-0000-000000000000}"/>
          </ac:spMkLst>
        </pc:spChg>
      </pc:sldChg>
      <pc:sldChg chg="addSp delSp modSp add mod ord">
        <pc:chgData name="Jools Kasmire" userId="d623be19-69c6-4d1b-89e7-ecc750d13e6c" providerId="ADAL" clId="{416C1254-DE28-4AEF-A913-1C58E06B13A8}" dt="2024-03-22T12:12:09.038" v="18458" actId="13244"/>
        <pc:sldMkLst>
          <pc:docMk/>
          <pc:sldMk cId="2203744855" sldId="415"/>
        </pc:sldMkLst>
        <pc:spChg chg="ord">
          <ac:chgData name="Jools Kasmire" userId="d623be19-69c6-4d1b-89e7-ecc750d13e6c" providerId="ADAL" clId="{416C1254-DE28-4AEF-A913-1C58E06B13A8}" dt="2024-03-22T12:12:09.038" v="18458" actId="13244"/>
          <ac:spMkLst>
            <pc:docMk/>
            <pc:sldMk cId="2203744855" sldId="415"/>
            <ac:spMk id="4" creationId="{00000000-0000-0000-0000-000000000000}"/>
          </ac:spMkLst>
        </pc:spChg>
        <pc:picChg chg="add mod modCrop">
          <ac:chgData name="Jools Kasmire" userId="d623be19-69c6-4d1b-89e7-ecc750d13e6c" providerId="ADAL" clId="{416C1254-DE28-4AEF-A913-1C58E06B13A8}" dt="2024-03-22T12:12:00.300" v="18457" actId="962"/>
          <ac:picMkLst>
            <pc:docMk/>
            <pc:sldMk cId="2203744855" sldId="415"/>
            <ac:picMk id="5" creationId="{BF594ED9-E655-22E2-B187-1F0B97435072}"/>
          </ac:picMkLst>
        </pc:picChg>
        <pc:picChg chg="del">
          <ac:chgData name="Jools Kasmire" userId="d623be19-69c6-4d1b-89e7-ecc750d13e6c" providerId="ADAL" clId="{416C1254-DE28-4AEF-A913-1C58E06B13A8}" dt="2024-03-22T12:09:47.479" v="17668" actId="478"/>
          <ac:picMkLst>
            <pc:docMk/>
            <pc:sldMk cId="2203744855" sldId="415"/>
            <ac:picMk id="8" creationId="{677F692B-13C2-347A-5420-DE79DA417211}"/>
          </ac:picMkLst>
        </pc:picChg>
      </pc:sldChg>
      <pc:sldChg chg="addSp delSp modSp add mod ord">
        <pc:chgData name="Jools Kasmire" userId="d623be19-69c6-4d1b-89e7-ecc750d13e6c" providerId="ADAL" clId="{416C1254-DE28-4AEF-A913-1C58E06B13A8}" dt="2024-03-22T12:13:47.385" v="18725" actId="13244"/>
        <pc:sldMkLst>
          <pc:docMk/>
          <pc:sldMk cId="1290262042" sldId="416"/>
        </pc:sldMkLst>
        <pc:spChg chg="ord">
          <ac:chgData name="Jools Kasmire" userId="d623be19-69c6-4d1b-89e7-ecc750d13e6c" providerId="ADAL" clId="{416C1254-DE28-4AEF-A913-1C58E06B13A8}" dt="2024-03-22T12:13:47.385" v="18725" actId="13244"/>
          <ac:spMkLst>
            <pc:docMk/>
            <pc:sldMk cId="1290262042" sldId="416"/>
            <ac:spMk id="4" creationId="{00000000-0000-0000-0000-000000000000}"/>
          </ac:spMkLst>
        </pc:spChg>
        <pc:picChg chg="del">
          <ac:chgData name="Jools Kasmire" userId="d623be19-69c6-4d1b-89e7-ecc750d13e6c" providerId="ADAL" clId="{416C1254-DE28-4AEF-A913-1C58E06B13A8}" dt="2024-03-22T12:12:14.169" v="18459" actId="478"/>
          <ac:picMkLst>
            <pc:docMk/>
            <pc:sldMk cId="1290262042" sldId="416"/>
            <ac:picMk id="5" creationId="{E1D1E4DF-B096-57AF-3E80-3193DF065D09}"/>
          </ac:picMkLst>
        </pc:picChg>
        <pc:picChg chg="add mod modCrop">
          <ac:chgData name="Jools Kasmire" userId="d623be19-69c6-4d1b-89e7-ecc750d13e6c" providerId="ADAL" clId="{416C1254-DE28-4AEF-A913-1C58E06B13A8}" dt="2024-03-22T12:13:39.632" v="18724" actId="962"/>
          <ac:picMkLst>
            <pc:docMk/>
            <pc:sldMk cId="1290262042" sldId="416"/>
            <ac:picMk id="6" creationId="{15F738A8-963B-0457-3B48-CF9ECD3E11E5}"/>
          </ac:picMkLst>
        </pc:picChg>
      </pc:sldChg>
      <pc:sldChg chg="addSp delSp modSp add mod ord">
        <pc:chgData name="Jools Kasmire" userId="d623be19-69c6-4d1b-89e7-ecc750d13e6c" providerId="ADAL" clId="{416C1254-DE28-4AEF-A913-1C58E06B13A8}" dt="2024-03-22T12:16:04.704" v="19616" actId="962"/>
        <pc:sldMkLst>
          <pc:docMk/>
          <pc:sldMk cId="3450214514" sldId="417"/>
        </pc:sldMkLst>
        <pc:picChg chg="del">
          <ac:chgData name="Jools Kasmire" userId="d623be19-69c6-4d1b-89e7-ecc750d13e6c" providerId="ADAL" clId="{416C1254-DE28-4AEF-A913-1C58E06B13A8}" dt="2024-03-22T12:13:55.659" v="18726" actId="478"/>
          <ac:picMkLst>
            <pc:docMk/>
            <pc:sldMk cId="3450214514" sldId="417"/>
            <ac:picMk id="5" creationId="{1C2D1981-2EF2-479C-F86D-4D4DE0F686B4}"/>
          </ac:picMkLst>
        </pc:picChg>
        <pc:picChg chg="add mod modCrop">
          <ac:chgData name="Jools Kasmire" userId="d623be19-69c6-4d1b-89e7-ecc750d13e6c" providerId="ADAL" clId="{416C1254-DE28-4AEF-A913-1C58E06B13A8}" dt="2024-03-22T12:16:04.704" v="19616" actId="962"/>
          <ac:picMkLst>
            <pc:docMk/>
            <pc:sldMk cId="3450214514" sldId="417"/>
            <ac:picMk id="6" creationId="{4267CEB5-4433-FD0E-B591-82BF4AF6AEAE}"/>
          </ac:picMkLst>
        </pc:picChg>
        <pc:picChg chg="del">
          <ac:chgData name="Jools Kasmire" userId="d623be19-69c6-4d1b-89e7-ecc750d13e6c" providerId="ADAL" clId="{416C1254-DE28-4AEF-A913-1C58E06B13A8}" dt="2024-03-22T12:13:56.402" v="18727" actId="478"/>
          <ac:picMkLst>
            <pc:docMk/>
            <pc:sldMk cId="3450214514" sldId="417"/>
            <ac:picMk id="7" creationId="{743D4B05-B786-5160-BAC8-ED8045656328}"/>
          </ac:picMkLst>
        </pc:picChg>
      </pc:sldChg>
      <pc:sldChg chg="modSp add mod ord modNotesTx">
        <pc:chgData name="Jools Kasmire" userId="d623be19-69c6-4d1b-89e7-ecc750d13e6c" providerId="ADAL" clId="{416C1254-DE28-4AEF-A913-1C58E06B13A8}" dt="2024-03-22T12:04:07.933" v="16030" actId="13244"/>
        <pc:sldMkLst>
          <pc:docMk/>
          <pc:sldMk cId="527859185" sldId="418"/>
        </pc:sldMkLst>
        <pc:spChg chg="mod">
          <ac:chgData name="Jools Kasmire" userId="d623be19-69c6-4d1b-89e7-ecc750d13e6c" providerId="ADAL" clId="{416C1254-DE28-4AEF-A913-1C58E06B13A8}" dt="2024-03-08T12:03:43.401" v="6711" actId="20577"/>
          <ac:spMkLst>
            <pc:docMk/>
            <pc:sldMk cId="527859185" sldId="418"/>
            <ac:spMk id="2" creationId="{00000000-0000-0000-0000-000000000000}"/>
          </ac:spMkLst>
        </pc:spChg>
        <pc:spChg chg="ord">
          <ac:chgData name="Jools Kasmire" userId="d623be19-69c6-4d1b-89e7-ecc750d13e6c" providerId="ADAL" clId="{416C1254-DE28-4AEF-A913-1C58E06B13A8}" dt="2024-03-22T12:04:07.933" v="16030" actId="13244"/>
          <ac:spMkLst>
            <pc:docMk/>
            <pc:sldMk cId="527859185" sldId="418"/>
            <ac:spMk id="4" creationId="{00000000-0000-0000-0000-000000000000}"/>
          </ac:spMkLst>
        </pc:spChg>
      </pc:sldChg>
      <pc:sldChg chg="addSp modSp add del mod ord">
        <pc:chgData name="Jools Kasmire" userId="d623be19-69c6-4d1b-89e7-ecc750d13e6c" providerId="ADAL" clId="{416C1254-DE28-4AEF-A913-1C58E06B13A8}" dt="2024-03-08T11:56:14.518" v="6352" actId="2696"/>
        <pc:sldMkLst>
          <pc:docMk/>
          <pc:sldMk cId="1453063031" sldId="418"/>
        </pc:sldMkLst>
        <pc:spChg chg="mod">
          <ac:chgData name="Jools Kasmire" userId="d623be19-69c6-4d1b-89e7-ecc750d13e6c" providerId="ADAL" clId="{416C1254-DE28-4AEF-A913-1C58E06B13A8}" dt="2024-03-08T11:31:00.924" v="5936" actId="5793"/>
          <ac:spMkLst>
            <pc:docMk/>
            <pc:sldMk cId="1453063031" sldId="418"/>
            <ac:spMk id="2" creationId="{00000000-0000-0000-0000-000000000000}"/>
          </ac:spMkLst>
        </pc:spChg>
        <pc:picChg chg="add mod">
          <ac:chgData name="Jools Kasmire" userId="d623be19-69c6-4d1b-89e7-ecc750d13e6c" providerId="ADAL" clId="{416C1254-DE28-4AEF-A913-1C58E06B13A8}" dt="2024-03-01T15:00:47.507" v="1190" actId="1076"/>
          <ac:picMkLst>
            <pc:docMk/>
            <pc:sldMk cId="1453063031" sldId="418"/>
            <ac:picMk id="3" creationId="{4C30E006-9D99-475E-B1C6-81A9673B0B92}"/>
          </ac:picMkLst>
        </pc:picChg>
        <pc:picChg chg="mod">
          <ac:chgData name="Jools Kasmire" userId="d623be19-69c6-4d1b-89e7-ecc750d13e6c" providerId="ADAL" clId="{416C1254-DE28-4AEF-A913-1C58E06B13A8}" dt="2024-03-01T15:00:41.648" v="1189" actId="1076"/>
          <ac:picMkLst>
            <pc:docMk/>
            <pc:sldMk cId="1453063031" sldId="418"/>
            <ac:picMk id="6" creationId="{4C30E006-9D99-475E-B1C6-81A9673B0B92}"/>
          </ac:picMkLst>
        </pc:picChg>
      </pc:sldChg>
      <pc:sldChg chg="modSp add del">
        <pc:chgData name="Jools Kasmire" userId="d623be19-69c6-4d1b-89e7-ecc750d13e6c" providerId="ADAL" clId="{416C1254-DE28-4AEF-A913-1C58E06B13A8}" dt="2024-03-01T14:49:08.104" v="105" actId="2696"/>
        <pc:sldMkLst>
          <pc:docMk/>
          <pc:sldMk cId="3564405790" sldId="418"/>
        </pc:sldMkLst>
        <pc:spChg chg="mod">
          <ac:chgData name="Jools Kasmire" userId="d623be19-69c6-4d1b-89e7-ecc750d13e6c" providerId="ADAL" clId="{416C1254-DE28-4AEF-A913-1C58E06B13A8}" dt="2024-02-21T16:04:03.457" v="46"/>
          <ac:spMkLst>
            <pc:docMk/>
            <pc:sldMk cId="3564405790" sldId="418"/>
            <ac:spMk id="4" creationId="{00000000-0000-0000-0000-000000000000}"/>
          </ac:spMkLst>
        </pc:spChg>
      </pc:sldChg>
      <pc:sldChg chg="modSp add del">
        <pc:chgData name="Jools Kasmire" userId="d623be19-69c6-4d1b-89e7-ecc750d13e6c" providerId="ADAL" clId="{416C1254-DE28-4AEF-A913-1C58E06B13A8}" dt="2024-03-01T14:49:08.104" v="105" actId="2696"/>
        <pc:sldMkLst>
          <pc:docMk/>
          <pc:sldMk cId="1779429664" sldId="419"/>
        </pc:sldMkLst>
        <pc:spChg chg="mod">
          <ac:chgData name="Jools Kasmire" userId="d623be19-69c6-4d1b-89e7-ecc750d13e6c" providerId="ADAL" clId="{416C1254-DE28-4AEF-A913-1C58E06B13A8}" dt="2024-02-21T16:04:03.457" v="46"/>
          <ac:spMkLst>
            <pc:docMk/>
            <pc:sldMk cId="1779429664" sldId="419"/>
            <ac:spMk id="4" creationId="{00000000-0000-0000-0000-000000000000}"/>
          </ac:spMkLst>
        </pc:spChg>
      </pc:sldChg>
      <pc:sldChg chg="modSp add del mod ord">
        <pc:chgData name="Jools Kasmire" userId="d623be19-69c6-4d1b-89e7-ecc750d13e6c" providerId="ADAL" clId="{416C1254-DE28-4AEF-A913-1C58E06B13A8}" dt="2024-03-08T11:33:37.759" v="5997" actId="47"/>
        <pc:sldMkLst>
          <pc:docMk/>
          <pc:sldMk cId="1741028616" sldId="420"/>
        </pc:sldMkLst>
        <pc:spChg chg="mod">
          <ac:chgData name="Jools Kasmire" userId="d623be19-69c6-4d1b-89e7-ecc750d13e6c" providerId="ADAL" clId="{416C1254-DE28-4AEF-A913-1C58E06B13A8}" dt="2024-03-08T11:33:33.796" v="5996" actId="21"/>
          <ac:spMkLst>
            <pc:docMk/>
            <pc:sldMk cId="1741028616" sldId="420"/>
            <ac:spMk id="3" creationId="{00000000-0000-0000-0000-000000000000}"/>
          </ac:spMkLst>
        </pc:spChg>
        <pc:spChg chg="mod">
          <ac:chgData name="Jools Kasmire" userId="d623be19-69c6-4d1b-89e7-ecc750d13e6c" providerId="ADAL" clId="{416C1254-DE28-4AEF-A913-1C58E06B13A8}" dt="2024-02-21T16:04:03.457" v="46"/>
          <ac:spMkLst>
            <pc:docMk/>
            <pc:sldMk cId="1741028616" sldId="420"/>
            <ac:spMk id="4" creationId="{00000000-0000-0000-0000-000000000000}"/>
          </ac:spMkLst>
        </pc:spChg>
      </pc:sldChg>
      <pc:sldChg chg="addSp delSp modSp add del mod">
        <pc:chgData name="Jools Kasmire" userId="d623be19-69c6-4d1b-89e7-ecc750d13e6c" providerId="ADAL" clId="{416C1254-DE28-4AEF-A913-1C58E06B13A8}" dt="2024-03-01T15:13:35.768" v="1564" actId="47"/>
        <pc:sldMkLst>
          <pc:docMk/>
          <pc:sldMk cId="1834573394" sldId="421"/>
        </pc:sldMkLst>
        <pc:spChg chg="mod">
          <ac:chgData name="Jools Kasmire" userId="d623be19-69c6-4d1b-89e7-ecc750d13e6c" providerId="ADAL" clId="{416C1254-DE28-4AEF-A913-1C58E06B13A8}" dt="2024-03-01T15:01:41.039" v="1306" actId="20577"/>
          <ac:spMkLst>
            <pc:docMk/>
            <pc:sldMk cId="1834573394" sldId="421"/>
            <ac:spMk id="2" creationId="{00000000-0000-0000-0000-000000000000}"/>
          </ac:spMkLst>
        </pc:spChg>
        <pc:spChg chg="add mod">
          <ac:chgData name="Jools Kasmire" userId="d623be19-69c6-4d1b-89e7-ecc750d13e6c" providerId="ADAL" clId="{416C1254-DE28-4AEF-A913-1C58E06B13A8}" dt="2024-03-01T15:01:43.581" v="1307" actId="20577"/>
          <ac:spMkLst>
            <pc:docMk/>
            <pc:sldMk cId="1834573394" sldId="421"/>
            <ac:spMk id="3" creationId="{30615D62-6D1E-0B99-E973-291D06A9F3B4}"/>
          </ac:spMkLst>
        </pc:spChg>
        <pc:picChg chg="del">
          <ac:chgData name="Jools Kasmire" userId="d623be19-69c6-4d1b-89e7-ecc750d13e6c" providerId="ADAL" clId="{416C1254-DE28-4AEF-A913-1C58E06B13A8}" dt="2024-03-01T15:00:35.121" v="1186" actId="21"/>
          <ac:picMkLst>
            <pc:docMk/>
            <pc:sldMk cId="1834573394" sldId="421"/>
            <ac:picMk id="6" creationId="{4C30E006-9D99-475E-B1C6-81A9673B0B92}"/>
          </ac:picMkLst>
        </pc:picChg>
      </pc:sldChg>
      <pc:sldChg chg="modSp add del">
        <pc:chgData name="Jools Kasmire" userId="d623be19-69c6-4d1b-89e7-ecc750d13e6c" providerId="ADAL" clId="{416C1254-DE28-4AEF-A913-1C58E06B13A8}" dt="2024-03-01T14:49:08.104" v="105" actId="2696"/>
        <pc:sldMkLst>
          <pc:docMk/>
          <pc:sldMk cId="3838065897" sldId="421"/>
        </pc:sldMkLst>
        <pc:spChg chg="mod">
          <ac:chgData name="Jools Kasmire" userId="d623be19-69c6-4d1b-89e7-ecc750d13e6c" providerId="ADAL" clId="{416C1254-DE28-4AEF-A913-1C58E06B13A8}" dt="2024-02-21T16:04:03.457" v="46"/>
          <ac:spMkLst>
            <pc:docMk/>
            <pc:sldMk cId="3838065897" sldId="421"/>
            <ac:spMk id="4" creationId="{00000000-0000-0000-0000-000000000000}"/>
          </ac:spMkLst>
        </pc:spChg>
      </pc:sldChg>
      <pc:sldChg chg="add del ord modNotesTx">
        <pc:chgData name="Jools Kasmire" userId="d623be19-69c6-4d1b-89e7-ecc750d13e6c" providerId="ADAL" clId="{416C1254-DE28-4AEF-A913-1C58E06B13A8}" dt="2024-03-06T16:25:50.282" v="5689" actId="47"/>
        <pc:sldMkLst>
          <pc:docMk/>
          <pc:sldMk cId="469541231" sldId="422"/>
        </pc:sldMkLst>
      </pc:sldChg>
      <pc:sldChg chg="modSp add del mod modNotesTx">
        <pc:chgData name="Jools Kasmire" userId="d623be19-69c6-4d1b-89e7-ecc750d13e6c" providerId="ADAL" clId="{416C1254-DE28-4AEF-A913-1C58E06B13A8}" dt="2024-03-01T15:29:46.860" v="2564" actId="47"/>
        <pc:sldMkLst>
          <pc:docMk/>
          <pc:sldMk cId="4100555738" sldId="423"/>
        </pc:sldMkLst>
        <pc:spChg chg="mod">
          <ac:chgData name="Jools Kasmire" userId="d623be19-69c6-4d1b-89e7-ecc750d13e6c" providerId="ADAL" clId="{416C1254-DE28-4AEF-A913-1C58E06B13A8}" dt="2024-03-01T14:52:04.342" v="130" actId="20577"/>
          <ac:spMkLst>
            <pc:docMk/>
            <pc:sldMk cId="4100555738" sldId="423"/>
            <ac:spMk id="2" creationId="{00000000-0000-0000-0000-000000000000}"/>
          </ac:spMkLst>
        </pc:spChg>
        <pc:spChg chg="mod">
          <ac:chgData name="Jools Kasmire" userId="d623be19-69c6-4d1b-89e7-ecc750d13e6c" providerId="ADAL" clId="{416C1254-DE28-4AEF-A913-1C58E06B13A8}" dt="2024-03-01T15:12:49.446" v="1557" actId="20577"/>
          <ac:spMkLst>
            <pc:docMk/>
            <pc:sldMk cId="4100555738" sldId="423"/>
            <ac:spMk id="3" creationId="{00000000-0000-0000-0000-000000000000}"/>
          </ac:spMkLst>
        </pc:spChg>
      </pc:sldChg>
      <pc:sldChg chg="modSp add del mod modNotesTx">
        <pc:chgData name="Jools Kasmire" userId="d623be19-69c6-4d1b-89e7-ecc750d13e6c" providerId="ADAL" clId="{416C1254-DE28-4AEF-A913-1C58E06B13A8}" dt="2024-03-06T16:27:33.209" v="5732" actId="2696"/>
        <pc:sldMkLst>
          <pc:docMk/>
          <pc:sldMk cId="2008348209" sldId="424"/>
        </pc:sldMkLst>
        <pc:spChg chg="mod">
          <ac:chgData name="Jools Kasmire" userId="d623be19-69c6-4d1b-89e7-ecc750d13e6c" providerId="ADAL" clId="{416C1254-DE28-4AEF-A913-1C58E06B13A8}" dt="2024-03-01T15:15:18.620" v="1922" actId="5793"/>
          <ac:spMkLst>
            <pc:docMk/>
            <pc:sldMk cId="2008348209" sldId="424"/>
            <ac:spMk id="2" creationId="{00000000-0000-0000-0000-000000000000}"/>
          </ac:spMkLst>
        </pc:spChg>
      </pc:sldChg>
      <pc:sldChg chg="add del">
        <pc:chgData name="Jools Kasmire" userId="d623be19-69c6-4d1b-89e7-ecc750d13e6c" providerId="ADAL" clId="{416C1254-DE28-4AEF-A913-1C58E06B13A8}" dt="2024-03-06T16:27:40.486" v="5733" actId="2696"/>
        <pc:sldMkLst>
          <pc:docMk/>
          <pc:sldMk cId="1777131466" sldId="425"/>
        </pc:sldMkLst>
      </pc:sldChg>
      <pc:sldChg chg="modSp add mod ord modNotesTx">
        <pc:chgData name="Jools Kasmire" userId="d623be19-69c6-4d1b-89e7-ecc750d13e6c" providerId="ADAL" clId="{416C1254-DE28-4AEF-A913-1C58E06B13A8}" dt="2024-03-11T13:07:29.967" v="9952" actId="20577"/>
        <pc:sldMkLst>
          <pc:docMk/>
          <pc:sldMk cId="268230052" sldId="426"/>
        </pc:sldMkLst>
        <pc:spChg chg="mod">
          <ac:chgData name="Jools Kasmire" userId="d623be19-69c6-4d1b-89e7-ecc750d13e6c" providerId="ADAL" clId="{416C1254-DE28-4AEF-A913-1C58E06B13A8}" dt="2024-03-11T13:07:29.967" v="9952" actId="20577"/>
          <ac:spMkLst>
            <pc:docMk/>
            <pc:sldMk cId="268230052" sldId="426"/>
            <ac:spMk id="2" creationId="{00000000-0000-0000-0000-000000000000}"/>
          </ac:spMkLst>
        </pc:spChg>
      </pc:sldChg>
      <pc:sldChg chg="modSp add del mod">
        <pc:chgData name="Jools Kasmire" userId="d623be19-69c6-4d1b-89e7-ecc750d13e6c" providerId="ADAL" clId="{416C1254-DE28-4AEF-A913-1C58E06B13A8}" dt="2024-03-01T14:57:20.188" v="632" actId="47"/>
        <pc:sldMkLst>
          <pc:docMk/>
          <pc:sldMk cId="745704202" sldId="426"/>
        </pc:sldMkLst>
        <pc:spChg chg="mod">
          <ac:chgData name="Jools Kasmire" userId="d623be19-69c6-4d1b-89e7-ecc750d13e6c" providerId="ADAL" clId="{416C1254-DE28-4AEF-A913-1C58E06B13A8}" dt="2024-03-01T14:57:17.747" v="631" actId="21"/>
          <ac:spMkLst>
            <pc:docMk/>
            <pc:sldMk cId="745704202" sldId="426"/>
            <ac:spMk id="3" creationId="{00000000-0000-0000-0000-000000000000}"/>
          </ac:spMkLst>
        </pc:spChg>
      </pc:sldChg>
      <pc:sldChg chg="modSp add del mod ord">
        <pc:chgData name="Jools Kasmire" userId="d623be19-69c6-4d1b-89e7-ecc750d13e6c" providerId="ADAL" clId="{416C1254-DE28-4AEF-A913-1C58E06B13A8}" dt="2024-03-01T15:40:36.888" v="2839" actId="47"/>
        <pc:sldMkLst>
          <pc:docMk/>
          <pc:sldMk cId="908747401" sldId="427"/>
        </pc:sldMkLst>
        <pc:spChg chg="mod">
          <ac:chgData name="Jools Kasmire" userId="d623be19-69c6-4d1b-89e7-ecc750d13e6c" providerId="ADAL" clId="{416C1254-DE28-4AEF-A913-1C58E06B13A8}" dt="2024-03-01T15:19:39.965" v="2111" actId="20577"/>
          <ac:spMkLst>
            <pc:docMk/>
            <pc:sldMk cId="908747401" sldId="427"/>
            <ac:spMk id="2" creationId="{00000000-0000-0000-0000-000000000000}"/>
          </ac:spMkLst>
        </pc:spChg>
      </pc:sldChg>
      <pc:sldChg chg="modSp add del mod ord modNotesTx">
        <pc:chgData name="Jools Kasmire" userId="d623be19-69c6-4d1b-89e7-ecc750d13e6c" providerId="ADAL" clId="{416C1254-DE28-4AEF-A913-1C58E06B13A8}" dt="2024-03-11T13:07:43.859" v="9955" actId="47"/>
        <pc:sldMkLst>
          <pc:docMk/>
          <pc:sldMk cId="847017645" sldId="428"/>
        </pc:sldMkLst>
        <pc:spChg chg="mod">
          <ac:chgData name="Jools Kasmire" userId="d623be19-69c6-4d1b-89e7-ecc750d13e6c" providerId="ADAL" clId="{416C1254-DE28-4AEF-A913-1C58E06B13A8}" dt="2024-03-01T15:20:44.814" v="2122" actId="20577"/>
          <ac:spMkLst>
            <pc:docMk/>
            <pc:sldMk cId="847017645" sldId="428"/>
            <ac:spMk id="2" creationId="{00000000-0000-0000-0000-000000000000}"/>
          </ac:spMkLst>
        </pc:spChg>
      </pc:sldChg>
      <pc:sldChg chg="modSp add mod ord modNotesTx">
        <pc:chgData name="Jools Kasmire" userId="d623be19-69c6-4d1b-89e7-ecc750d13e6c" providerId="ADAL" clId="{416C1254-DE28-4AEF-A913-1C58E06B13A8}" dt="2024-03-11T13:09:24.638" v="9989" actId="20577"/>
        <pc:sldMkLst>
          <pc:docMk/>
          <pc:sldMk cId="3702469552" sldId="429"/>
        </pc:sldMkLst>
        <pc:spChg chg="mod">
          <ac:chgData name="Jools Kasmire" userId="d623be19-69c6-4d1b-89e7-ecc750d13e6c" providerId="ADAL" clId="{416C1254-DE28-4AEF-A913-1C58E06B13A8}" dt="2024-03-01T15:21:11.934" v="2160" actId="20577"/>
          <ac:spMkLst>
            <pc:docMk/>
            <pc:sldMk cId="3702469552" sldId="429"/>
            <ac:spMk id="2" creationId="{00000000-0000-0000-0000-000000000000}"/>
          </ac:spMkLst>
        </pc:spChg>
      </pc:sldChg>
      <pc:sldChg chg="add modNotesTx">
        <pc:chgData name="Jools Kasmire" userId="d623be19-69c6-4d1b-89e7-ecc750d13e6c" providerId="ADAL" clId="{416C1254-DE28-4AEF-A913-1C58E06B13A8}" dt="2024-03-08T12:16:52.634" v="7938" actId="20577"/>
        <pc:sldMkLst>
          <pc:docMk/>
          <pc:sldMk cId="1139222160" sldId="430"/>
        </pc:sldMkLst>
      </pc:sldChg>
      <pc:sldChg chg="modSp add del mod ord">
        <pc:chgData name="Jools Kasmire" userId="d623be19-69c6-4d1b-89e7-ecc750d13e6c" providerId="ADAL" clId="{416C1254-DE28-4AEF-A913-1C58E06B13A8}" dt="2024-03-08T11:56:14.518" v="6352" actId="2696"/>
        <pc:sldMkLst>
          <pc:docMk/>
          <pc:sldMk cId="3563890550" sldId="430"/>
        </pc:sldMkLst>
        <pc:spChg chg="mod">
          <ac:chgData name="Jools Kasmire" userId="d623be19-69c6-4d1b-89e7-ecc750d13e6c" providerId="ADAL" clId="{416C1254-DE28-4AEF-A913-1C58E06B13A8}" dt="2024-03-01T15:21:26.466" v="2205" actId="20577"/>
          <ac:spMkLst>
            <pc:docMk/>
            <pc:sldMk cId="3563890550" sldId="430"/>
            <ac:spMk id="2" creationId="{00000000-0000-0000-0000-000000000000}"/>
          </ac:spMkLst>
        </pc:spChg>
      </pc:sldChg>
      <pc:sldChg chg="modSp add mod ord">
        <pc:chgData name="Jools Kasmire" userId="d623be19-69c6-4d1b-89e7-ecc750d13e6c" providerId="ADAL" clId="{416C1254-DE28-4AEF-A913-1C58E06B13A8}" dt="2024-03-01T15:23:55.366" v="2262"/>
        <pc:sldMkLst>
          <pc:docMk/>
          <pc:sldMk cId="3367549765" sldId="431"/>
        </pc:sldMkLst>
        <pc:spChg chg="mod">
          <ac:chgData name="Jools Kasmire" userId="d623be19-69c6-4d1b-89e7-ecc750d13e6c" providerId="ADAL" clId="{416C1254-DE28-4AEF-A913-1C58E06B13A8}" dt="2024-03-01T15:21:45.339" v="2220" actId="20577"/>
          <ac:spMkLst>
            <pc:docMk/>
            <pc:sldMk cId="3367549765" sldId="431"/>
            <ac:spMk id="2" creationId="{00000000-0000-0000-0000-000000000000}"/>
          </ac:spMkLst>
        </pc:spChg>
      </pc:sldChg>
      <pc:sldChg chg="modSp add mod ord">
        <pc:chgData name="Jools Kasmire" userId="d623be19-69c6-4d1b-89e7-ecc750d13e6c" providerId="ADAL" clId="{416C1254-DE28-4AEF-A913-1C58E06B13A8}" dt="2024-03-01T15:23:18.997" v="2248"/>
        <pc:sldMkLst>
          <pc:docMk/>
          <pc:sldMk cId="1672361009" sldId="432"/>
        </pc:sldMkLst>
        <pc:spChg chg="mod">
          <ac:chgData name="Jools Kasmire" userId="d623be19-69c6-4d1b-89e7-ecc750d13e6c" providerId="ADAL" clId="{416C1254-DE28-4AEF-A913-1C58E06B13A8}" dt="2024-03-01T15:21:51.858" v="2223" actId="20577"/>
          <ac:spMkLst>
            <pc:docMk/>
            <pc:sldMk cId="1672361009" sldId="432"/>
            <ac:spMk id="2" creationId="{00000000-0000-0000-0000-000000000000}"/>
          </ac:spMkLst>
        </pc:spChg>
      </pc:sldChg>
      <pc:sldChg chg="modSp add mod ord modNotesTx">
        <pc:chgData name="Jools Kasmire" userId="d623be19-69c6-4d1b-89e7-ecc750d13e6c" providerId="ADAL" clId="{416C1254-DE28-4AEF-A913-1C58E06B13A8}" dt="2024-03-11T13:13:59.089" v="10206" actId="20577"/>
        <pc:sldMkLst>
          <pc:docMk/>
          <pc:sldMk cId="4205212113" sldId="433"/>
        </pc:sldMkLst>
        <pc:spChg chg="mod">
          <ac:chgData name="Jools Kasmire" userId="d623be19-69c6-4d1b-89e7-ecc750d13e6c" providerId="ADAL" clId="{416C1254-DE28-4AEF-A913-1C58E06B13A8}" dt="2024-03-01T15:21:57.540" v="2234" actId="20577"/>
          <ac:spMkLst>
            <pc:docMk/>
            <pc:sldMk cId="4205212113" sldId="433"/>
            <ac:spMk id="2" creationId="{00000000-0000-0000-0000-000000000000}"/>
          </ac:spMkLst>
        </pc:spChg>
      </pc:sldChg>
      <pc:sldChg chg="addSp delSp modSp add mod">
        <pc:chgData name="Jools Kasmire" userId="d623be19-69c6-4d1b-89e7-ecc750d13e6c" providerId="ADAL" clId="{416C1254-DE28-4AEF-A913-1C58E06B13A8}" dt="2024-03-22T12:06:42.937" v="16899" actId="962"/>
        <pc:sldMkLst>
          <pc:docMk/>
          <pc:sldMk cId="3097849628" sldId="435"/>
        </pc:sldMkLst>
        <pc:picChg chg="del">
          <ac:chgData name="Jools Kasmire" userId="d623be19-69c6-4d1b-89e7-ecc750d13e6c" providerId="ADAL" clId="{416C1254-DE28-4AEF-A913-1C58E06B13A8}" dt="2024-03-22T12:04:30.979" v="16031" actId="478"/>
          <ac:picMkLst>
            <pc:docMk/>
            <pc:sldMk cId="3097849628" sldId="435"/>
            <ac:picMk id="5" creationId="{53FAD0BE-4AE8-4418-A8E1-96452FCB3293}"/>
          </ac:picMkLst>
        </pc:picChg>
        <pc:picChg chg="del">
          <ac:chgData name="Jools Kasmire" userId="d623be19-69c6-4d1b-89e7-ecc750d13e6c" providerId="ADAL" clId="{416C1254-DE28-4AEF-A913-1C58E06B13A8}" dt="2024-03-22T12:04:31.889" v="16032" actId="478"/>
          <ac:picMkLst>
            <pc:docMk/>
            <pc:sldMk cId="3097849628" sldId="435"/>
            <ac:picMk id="6" creationId="{09F1DDC8-6EB2-4511-B126-D460EB3BE4BA}"/>
          </ac:picMkLst>
        </pc:picChg>
        <pc:picChg chg="add mod modCrop">
          <ac:chgData name="Jools Kasmire" userId="d623be19-69c6-4d1b-89e7-ecc750d13e6c" providerId="ADAL" clId="{416C1254-DE28-4AEF-A913-1C58E06B13A8}" dt="2024-03-22T12:06:42.937" v="16899" actId="962"/>
          <ac:picMkLst>
            <pc:docMk/>
            <pc:sldMk cId="3097849628" sldId="435"/>
            <ac:picMk id="7" creationId="{2BA373DA-392B-28D1-B335-A2429E7B1AA5}"/>
          </ac:picMkLst>
        </pc:picChg>
      </pc:sldChg>
      <pc:sldChg chg="modSp add del mod ord">
        <pc:chgData name="Jools Kasmire" userId="d623be19-69c6-4d1b-89e7-ecc750d13e6c" providerId="ADAL" clId="{416C1254-DE28-4AEF-A913-1C58E06B13A8}" dt="2024-03-08T11:56:14.518" v="6352" actId="2696"/>
        <pc:sldMkLst>
          <pc:docMk/>
          <pc:sldMk cId="3838065897" sldId="435"/>
        </pc:sldMkLst>
        <pc:spChg chg="mod">
          <ac:chgData name="Jools Kasmire" userId="d623be19-69c6-4d1b-89e7-ecc750d13e6c" providerId="ADAL" clId="{416C1254-DE28-4AEF-A913-1C58E06B13A8}" dt="2024-03-08T11:55:35.117" v="6351" actId="6549"/>
          <ac:spMkLst>
            <pc:docMk/>
            <pc:sldMk cId="3838065897" sldId="435"/>
            <ac:spMk id="2" creationId="{00000000-0000-0000-0000-000000000000}"/>
          </ac:spMkLst>
        </pc:spChg>
      </pc:sldChg>
      <pc:sldChg chg="modSp add mod modNotesTx">
        <pc:chgData name="Jools Kasmire" userId="d623be19-69c6-4d1b-89e7-ecc750d13e6c" providerId="ADAL" clId="{416C1254-DE28-4AEF-A913-1C58E06B13A8}" dt="2024-03-08T12:23:09.402" v="8801" actId="20577"/>
        <pc:sldMkLst>
          <pc:docMk/>
          <pc:sldMk cId="3220615331" sldId="436"/>
        </pc:sldMkLst>
        <pc:spChg chg="mod">
          <ac:chgData name="Jools Kasmire" userId="d623be19-69c6-4d1b-89e7-ecc750d13e6c" providerId="ADAL" clId="{416C1254-DE28-4AEF-A913-1C58E06B13A8}" dt="2024-03-08T12:21:02.482" v="8377" actId="20577"/>
          <ac:spMkLst>
            <pc:docMk/>
            <pc:sldMk cId="3220615331" sldId="436"/>
            <ac:spMk id="2" creationId="{00000000-0000-0000-0000-000000000000}"/>
          </ac:spMkLst>
        </pc:spChg>
      </pc:sldChg>
      <pc:sldChg chg="add del">
        <pc:chgData name="Jools Kasmire" userId="d623be19-69c6-4d1b-89e7-ecc750d13e6c" providerId="ADAL" clId="{416C1254-DE28-4AEF-A913-1C58E06B13A8}" dt="2024-03-06T15:56:44.257" v="4574" actId="47"/>
        <pc:sldMkLst>
          <pc:docMk/>
          <pc:sldMk cId="701348836" sldId="437"/>
        </pc:sldMkLst>
      </pc:sldChg>
      <pc:sldChg chg="modSp add del mod">
        <pc:chgData name="Jools Kasmire" userId="d623be19-69c6-4d1b-89e7-ecc750d13e6c" providerId="ADAL" clId="{416C1254-DE28-4AEF-A913-1C58E06B13A8}" dt="2024-03-06T16:25:31.306" v="5688" actId="2696"/>
        <pc:sldMkLst>
          <pc:docMk/>
          <pc:sldMk cId="2599332700" sldId="437"/>
        </pc:sldMkLst>
        <pc:spChg chg="mod">
          <ac:chgData name="Jools Kasmire" userId="d623be19-69c6-4d1b-89e7-ecc750d13e6c" providerId="ADAL" clId="{416C1254-DE28-4AEF-A913-1C58E06B13A8}" dt="2024-03-06T16:06:02.642" v="5672" actId="20577"/>
          <ac:spMkLst>
            <pc:docMk/>
            <pc:sldMk cId="2599332700" sldId="437"/>
            <ac:spMk id="2" creationId="{00000000-0000-0000-0000-000000000000}"/>
          </ac:spMkLst>
        </pc:spChg>
      </pc:sldChg>
      <pc:sldChg chg="add del">
        <pc:chgData name="Jools Kasmire" userId="d623be19-69c6-4d1b-89e7-ecc750d13e6c" providerId="ADAL" clId="{416C1254-DE28-4AEF-A913-1C58E06B13A8}" dt="2024-03-06T16:29:12.034" v="5750" actId="47"/>
        <pc:sldMkLst>
          <pc:docMk/>
          <pc:sldMk cId="1130667200" sldId="438"/>
        </pc:sldMkLst>
      </pc:sldChg>
      <pc:sldChg chg="add del modNotesTx">
        <pc:chgData name="Jools Kasmire" userId="d623be19-69c6-4d1b-89e7-ecc750d13e6c" providerId="ADAL" clId="{416C1254-DE28-4AEF-A913-1C58E06B13A8}" dt="2024-03-08T11:56:14.518" v="6352" actId="2696"/>
        <pc:sldMkLst>
          <pc:docMk/>
          <pc:sldMk cId="1019702549" sldId="439"/>
        </pc:sldMkLst>
      </pc:sldChg>
      <pc:sldChg chg="modSp add mod ord modNotesTx">
        <pc:chgData name="Jools Kasmire" userId="d623be19-69c6-4d1b-89e7-ecc750d13e6c" providerId="ADAL" clId="{416C1254-DE28-4AEF-A913-1C58E06B13A8}" dt="2024-03-11T13:08:14.862" v="9957"/>
        <pc:sldMkLst>
          <pc:docMk/>
          <pc:sldMk cId="3019012489" sldId="439"/>
        </pc:sldMkLst>
        <pc:spChg chg="mod">
          <ac:chgData name="Jools Kasmire" userId="d623be19-69c6-4d1b-89e7-ecc750d13e6c" providerId="ADAL" clId="{416C1254-DE28-4AEF-A913-1C58E06B13A8}" dt="2024-03-08T11:59:31.318" v="6414" actId="20577"/>
          <ac:spMkLst>
            <pc:docMk/>
            <pc:sldMk cId="3019012489" sldId="439"/>
            <ac:spMk id="2" creationId="{00000000-0000-0000-0000-000000000000}"/>
          </ac:spMkLst>
        </pc:spChg>
        <pc:spChg chg="mod">
          <ac:chgData name="Jools Kasmire" userId="d623be19-69c6-4d1b-89e7-ecc750d13e6c" providerId="ADAL" clId="{416C1254-DE28-4AEF-A913-1C58E06B13A8}" dt="2024-03-08T12:04:56.911" v="6952" actId="20577"/>
          <ac:spMkLst>
            <pc:docMk/>
            <pc:sldMk cId="3019012489" sldId="439"/>
            <ac:spMk id="3" creationId="{00000000-0000-0000-0000-000000000000}"/>
          </ac:spMkLst>
        </pc:spChg>
      </pc:sldChg>
      <pc:sldChg chg="add del modNotesTx">
        <pc:chgData name="Jools Kasmire" userId="d623be19-69c6-4d1b-89e7-ecc750d13e6c" providerId="ADAL" clId="{416C1254-DE28-4AEF-A913-1C58E06B13A8}" dt="2024-03-08T11:56:14.518" v="6352" actId="2696"/>
        <pc:sldMkLst>
          <pc:docMk/>
          <pc:sldMk cId="4192669868" sldId="440"/>
        </pc:sldMkLst>
      </pc:sldChg>
      <pc:sldChg chg="modSp add del mod">
        <pc:chgData name="Jools Kasmire" userId="d623be19-69c6-4d1b-89e7-ecc750d13e6c" providerId="ADAL" clId="{416C1254-DE28-4AEF-A913-1C58E06B13A8}" dt="2024-03-08T12:01:02.177" v="6522" actId="47"/>
        <pc:sldMkLst>
          <pc:docMk/>
          <pc:sldMk cId="4193588004" sldId="440"/>
        </pc:sldMkLst>
        <pc:spChg chg="mod">
          <ac:chgData name="Jools Kasmire" userId="d623be19-69c6-4d1b-89e7-ecc750d13e6c" providerId="ADAL" clId="{416C1254-DE28-4AEF-A913-1C58E06B13A8}" dt="2024-03-08T12:00:05.396" v="6477" actId="21"/>
          <ac:spMkLst>
            <pc:docMk/>
            <pc:sldMk cId="4193588004" sldId="440"/>
            <ac:spMk id="3" creationId="{00000000-0000-0000-0000-000000000000}"/>
          </ac:spMkLst>
        </pc:spChg>
      </pc:sldChg>
      <pc:sldChg chg="modSp add">
        <pc:chgData name="Jools Kasmire" userId="d623be19-69c6-4d1b-89e7-ecc750d13e6c" providerId="ADAL" clId="{416C1254-DE28-4AEF-A913-1C58E06B13A8}" dt="2024-03-22T11:53:38.454" v="12636" actId="962"/>
        <pc:sldMkLst>
          <pc:docMk/>
          <pc:sldMk cId="1800894547" sldId="441"/>
        </pc:sldMkLst>
        <pc:graphicFrameChg chg="mod">
          <ac:chgData name="Jools Kasmire" userId="d623be19-69c6-4d1b-89e7-ecc750d13e6c" providerId="ADAL" clId="{416C1254-DE28-4AEF-A913-1C58E06B13A8}" dt="2024-03-22T11:53:38.454" v="12636" actId="962"/>
          <ac:graphicFrameMkLst>
            <pc:docMk/>
            <pc:sldMk cId="1800894547" sldId="441"/>
            <ac:graphicFrameMk id="6" creationId="{BAE01788-17D1-6A2D-7100-0F1184D71C7D}"/>
          </ac:graphicFrameMkLst>
        </pc:graphicFrameChg>
      </pc:sldChg>
      <pc:sldChg chg="modSp add del mod">
        <pc:chgData name="Jools Kasmire" userId="d623be19-69c6-4d1b-89e7-ecc750d13e6c" providerId="ADAL" clId="{416C1254-DE28-4AEF-A913-1C58E06B13A8}" dt="2024-03-08T12:39:26.954" v="9287" actId="47"/>
        <pc:sldMkLst>
          <pc:docMk/>
          <pc:sldMk cId="1965585391" sldId="442"/>
        </pc:sldMkLst>
        <pc:spChg chg="mod">
          <ac:chgData name="Jools Kasmire" userId="d623be19-69c6-4d1b-89e7-ecc750d13e6c" providerId="ADAL" clId="{416C1254-DE28-4AEF-A913-1C58E06B13A8}" dt="2024-03-08T12:15:54.917" v="7702" actId="21"/>
          <ac:spMkLst>
            <pc:docMk/>
            <pc:sldMk cId="1965585391" sldId="442"/>
            <ac:spMk id="3" creationId="{00000000-0000-0000-0000-000000000000}"/>
          </ac:spMkLst>
        </pc:spChg>
      </pc:sldChg>
      <pc:sldChg chg="modSp add del mod modNotesTx">
        <pc:chgData name="Jools Kasmire" userId="d623be19-69c6-4d1b-89e7-ecc750d13e6c" providerId="ADAL" clId="{416C1254-DE28-4AEF-A913-1C58E06B13A8}" dt="2024-03-08T11:56:14.518" v="6352" actId="2696"/>
        <pc:sldMkLst>
          <pc:docMk/>
          <pc:sldMk cId="3864377818" sldId="442"/>
        </pc:sldMkLst>
        <pc:spChg chg="mod">
          <ac:chgData name="Jools Kasmire" userId="d623be19-69c6-4d1b-89e7-ecc750d13e6c" providerId="ADAL" clId="{416C1254-DE28-4AEF-A913-1C58E06B13A8}" dt="2024-03-08T11:31:51.431" v="5992" actId="20577"/>
          <ac:spMkLst>
            <pc:docMk/>
            <pc:sldMk cId="3864377818" sldId="442"/>
            <ac:spMk id="2" creationId="{00000000-0000-0000-0000-000000000000}"/>
          </ac:spMkLst>
        </pc:spChg>
        <pc:spChg chg="mod">
          <ac:chgData name="Jools Kasmire" userId="d623be19-69c6-4d1b-89e7-ecc750d13e6c" providerId="ADAL" clId="{416C1254-DE28-4AEF-A913-1C58E06B13A8}" dt="2024-03-08T11:31:18.710" v="5938" actId="5793"/>
          <ac:spMkLst>
            <pc:docMk/>
            <pc:sldMk cId="3864377818" sldId="442"/>
            <ac:spMk id="3" creationId="{00000000-0000-0000-0000-000000000000}"/>
          </ac:spMkLst>
        </pc:spChg>
      </pc:sldChg>
      <pc:sldChg chg="modSp add mod modNotesTx">
        <pc:chgData name="Jools Kasmire" userId="d623be19-69c6-4d1b-89e7-ecc750d13e6c" providerId="ADAL" clId="{416C1254-DE28-4AEF-A913-1C58E06B13A8}" dt="2024-03-08T12:02:40.605" v="6685" actId="20577"/>
        <pc:sldMkLst>
          <pc:docMk/>
          <pc:sldMk cId="119298498" sldId="443"/>
        </pc:sldMkLst>
        <pc:spChg chg="mod">
          <ac:chgData name="Jools Kasmire" userId="d623be19-69c6-4d1b-89e7-ecc750d13e6c" providerId="ADAL" clId="{416C1254-DE28-4AEF-A913-1C58E06B13A8}" dt="2024-03-08T11:59:09.440" v="6390" actId="21"/>
          <ac:spMkLst>
            <pc:docMk/>
            <pc:sldMk cId="119298498" sldId="443"/>
            <ac:spMk id="3" creationId="{63D388AA-2DD8-6CEE-36C8-4F42FC737B00}"/>
          </ac:spMkLst>
        </pc:spChg>
      </pc:sldChg>
      <pc:sldChg chg="modSp new del mod modNotesTx">
        <pc:chgData name="Jools Kasmire" userId="d623be19-69c6-4d1b-89e7-ecc750d13e6c" providerId="ADAL" clId="{416C1254-DE28-4AEF-A913-1C58E06B13A8}" dt="2024-03-08T11:56:14.518" v="6352" actId="2696"/>
        <pc:sldMkLst>
          <pc:docMk/>
          <pc:sldMk cId="911554732" sldId="443"/>
        </pc:sldMkLst>
        <pc:spChg chg="mod">
          <ac:chgData name="Jools Kasmire" userId="d623be19-69c6-4d1b-89e7-ecc750d13e6c" providerId="ADAL" clId="{416C1254-DE28-4AEF-A913-1C58E06B13A8}" dt="2024-03-08T11:31:32.288" v="5953" actId="20577"/>
          <ac:spMkLst>
            <pc:docMk/>
            <pc:sldMk cId="911554732" sldId="443"/>
            <ac:spMk id="2" creationId="{5657E9BF-5F3D-CD6B-A947-AFD02044326F}"/>
          </ac:spMkLst>
        </pc:spChg>
        <pc:spChg chg="mod">
          <ac:chgData name="Jools Kasmire" userId="d623be19-69c6-4d1b-89e7-ecc750d13e6c" providerId="ADAL" clId="{416C1254-DE28-4AEF-A913-1C58E06B13A8}" dt="2024-03-08T11:38:45.192" v="6066" actId="20577"/>
          <ac:spMkLst>
            <pc:docMk/>
            <pc:sldMk cId="911554732" sldId="443"/>
            <ac:spMk id="3" creationId="{63D388AA-2DD8-6CEE-36C8-4F42FC737B00}"/>
          </ac:spMkLst>
        </pc:spChg>
      </pc:sldChg>
      <pc:sldChg chg="add del">
        <pc:chgData name="Jools Kasmire" userId="d623be19-69c6-4d1b-89e7-ecc750d13e6c" providerId="ADAL" clId="{416C1254-DE28-4AEF-A913-1C58E06B13A8}" dt="2024-03-08T12:49:02.878" v="9905" actId="47"/>
        <pc:sldMkLst>
          <pc:docMk/>
          <pc:sldMk cId="3350213035" sldId="444"/>
        </pc:sldMkLst>
      </pc:sldChg>
      <pc:sldMasterChg chg="delSldLayout">
        <pc:chgData name="Jools Kasmire" userId="d623be19-69c6-4d1b-89e7-ecc750d13e6c" providerId="ADAL" clId="{416C1254-DE28-4AEF-A913-1C58E06B13A8}" dt="2024-03-01T14:49:08.104" v="105" actId="2696"/>
        <pc:sldMasterMkLst>
          <pc:docMk/>
          <pc:sldMasterMk cId="3443375123" sldId="2147483648"/>
        </pc:sldMasterMkLst>
        <pc:sldLayoutChg chg="del">
          <pc:chgData name="Jools Kasmire" userId="d623be19-69c6-4d1b-89e7-ecc750d13e6c" providerId="ADAL" clId="{416C1254-DE28-4AEF-A913-1C58E06B13A8}" dt="2024-02-14T15:11:31.981" v="3" actId="47"/>
          <pc:sldLayoutMkLst>
            <pc:docMk/>
            <pc:sldMasterMk cId="3443375123" sldId="2147483648"/>
            <pc:sldLayoutMk cId="1902497152" sldId="2147483710"/>
          </pc:sldLayoutMkLst>
        </pc:sldLayoutChg>
        <pc:sldLayoutChg chg="del">
          <pc:chgData name="Jools Kasmire" userId="d623be19-69c6-4d1b-89e7-ecc750d13e6c" providerId="ADAL" clId="{416C1254-DE28-4AEF-A913-1C58E06B13A8}" dt="2024-03-01T14:49:08.104" v="105" actId="2696"/>
          <pc:sldLayoutMkLst>
            <pc:docMk/>
            <pc:sldMasterMk cId="3443375123" sldId="2147483648"/>
            <pc:sldLayoutMk cId="2325711487" sldId="214748371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574152-3FD5-4424-B3C6-6F77743E427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EB4286EB-8818-4BF4-BFA6-6BE1C1317E5C}">
      <dgm:prSet/>
      <dgm:spPr/>
      <dgm:t>
        <a:bodyPr/>
        <a:lstStyle/>
        <a:p>
          <a:r>
            <a:rPr lang="en-GB" dirty="0"/>
            <a:t>Ideas, agenda, minutes, brainstorming,  sources, code environments, etc. </a:t>
          </a:r>
          <a:endParaRPr lang="en-US" dirty="0"/>
        </a:p>
      </dgm:t>
    </dgm:pt>
    <dgm:pt modelId="{D7BDF90F-AC8A-491F-8ADC-630521E2715A}" type="parTrans" cxnId="{FB4740B3-212A-4BED-9C35-06B7F1FF67A4}">
      <dgm:prSet/>
      <dgm:spPr/>
      <dgm:t>
        <a:bodyPr/>
        <a:lstStyle/>
        <a:p>
          <a:endParaRPr lang="en-US"/>
        </a:p>
      </dgm:t>
    </dgm:pt>
    <dgm:pt modelId="{8770D169-1E8F-4346-AA1E-3E4B66C4197B}" type="sibTrans" cxnId="{FB4740B3-212A-4BED-9C35-06B7F1FF67A4}">
      <dgm:prSet/>
      <dgm:spPr/>
      <dgm:t>
        <a:bodyPr/>
        <a:lstStyle/>
        <a:p>
          <a:endParaRPr lang="en-US"/>
        </a:p>
      </dgm:t>
    </dgm:pt>
    <dgm:pt modelId="{723A430F-0B92-41F5-83B5-E0D5873A9762}">
      <dgm:prSet/>
      <dgm:spPr/>
      <dgm:t>
        <a:bodyPr/>
        <a:lstStyle/>
        <a:p>
          <a:r>
            <a:rPr lang="en-GB" dirty="0"/>
            <a:t>To document the process, work, decisions, actions, etc. </a:t>
          </a:r>
          <a:endParaRPr lang="en-US" dirty="0"/>
        </a:p>
      </dgm:t>
    </dgm:pt>
    <dgm:pt modelId="{1D4F5010-45D2-4D09-A103-5FC1E9E4F582}" type="parTrans" cxnId="{587CA1C8-8ABA-4793-9AA2-04BFB41B1481}">
      <dgm:prSet/>
      <dgm:spPr/>
      <dgm:t>
        <a:bodyPr/>
        <a:lstStyle/>
        <a:p>
          <a:endParaRPr lang="en-US"/>
        </a:p>
      </dgm:t>
    </dgm:pt>
    <dgm:pt modelId="{FCE35913-2ACE-47EE-B241-032C74F0A385}" type="sibTrans" cxnId="{587CA1C8-8ABA-4793-9AA2-04BFB41B1481}">
      <dgm:prSet/>
      <dgm:spPr/>
      <dgm:t>
        <a:bodyPr/>
        <a:lstStyle/>
        <a:p>
          <a:endParaRPr lang="en-US"/>
        </a:p>
      </dgm:t>
    </dgm:pt>
    <dgm:pt modelId="{DB4FBF74-BD0E-4197-8B22-8A2BB5C27CFC}">
      <dgm:prSet/>
      <dgm:spPr/>
      <dgm:t>
        <a:bodyPr/>
        <a:lstStyle/>
        <a:p>
          <a:r>
            <a:rPr lang="en-GB" dirty="0"/>
            <a:t>More effort while creating/using them = more useful later </a:t>
          </a:r>
          <a:endParaRPr lang="en-US" dirty="0"/>
        </a:p>
      </dgm:t>
    </dgm:pt>
    <dgm:pt modelId="{25A0A018-CFF9-4C3A-A4EE-79DA795FE5D8}" type="parTrans" cxnId="{D27A2DD4-BBFF-4C38-B2E7-C73C8E2AFC36}">
      <dgm:prSet/>
      <dgm:spPr/>
      <dgm:t>
        <a:bodyPr/>
        <a:lstStyle/>
        <a:p>
          <a:endParaRPr lang="en-US"/>
        </a:p>
      </dgm:t>
    </dgm:pt>
    <dgm:pt modelId="{937B9368-1043-4B76-B2C4-1DB340E4F5F3}" type="sibTrans" cxnId="{D27A2DD4-BBFF-4C38-B2E7-C73C8E2AFC36}">
      <dgm:prSet/>
      <dgm:spPr/>
      <dgm:t>
        <a:bodyPr/>
        <a:lstStyle/>
        <a:p>
          <a:endParaRPr lang="en-US"/>
        </a:p>
      </dgm:t>
    </dgm:pt>
    <dgm:pt modelId="{B4F28BB6-0CFE-4A06-8BB3-71223B781B58}">
      <dgm:prSet/>
      <dgm:spPr/>
      <dgm:t>
        <a:bodyPr/>
        <a:lstStyle/>
        <a:p>
          <a:r>
            <a:rPr lang="en-GB"/>
            <a:t>Anonymize or store securely if needed</a:t>
          </a:r>
          <a:endParaRPr lang="en-US"/>
        </a:p>
      </dgm:t>
    </dgm:pt>
    <dgm:pt modelId="{8605725A-07CB-4336-B144-CC0622676827}" type="parTrans" cxnId="{58350C56-29D8-4CD6-A6F5-E551CBE7B7DC}">
      <dgm:prSet/>
      <dgm:spPr/>
      <dgm:t>
        <a:bodyPr/>
        <a:lstStyle/>
        <a:p>
          <a:endParaRPr lang="en-US"/>
        </a:p>
      </dgm:t>
    </dgm:pt>
    <dgm:pt modelId="{20ADF9AD-0BA1-4533-A89F-1E5ECB64C78A}" type="sibTrans" cxnId="{58350C56-29D8-4CD6-A6F5-E551CBE7B7DC}">
      <dgm:prSet/>
      <dgm:spPr/>
      <dgm:t>
        <a:bodyPr/>
        <a:lstStyle/>
        <a:p>
          <a:endParaRPr lang="en-US"/>
        </a:p>
      </dgm:t>
    </dgm:pt>
    <dgm:pt modelId="{AE9499EC-6EA7-454E-B701-2F5C4617630E}" type="pres">
      <dgm:prSet presAssocID="{94574152-3FD5-4424-B3C6-6F77743E4278}" presName="root" presStyleCnt="0">
        <dgm:presLayoutVars>
          <dgm:dir/>
          <dgm:resizeHandles val="exact"/>
        </dgm:presLayoutVars>
      </dgm:prSet>
      <dgm:spPr/>
    </dgm:pt>
    <dgm:pt modelId="{5C1C84C6-BC71-4F40-BF85-DF08CA9BCBFE}" type="pres">
      <dgm:prSet presAssocID="{94574152-3FD5-4424-B3C6-6F77743E4278}" presName="container" presStyleCnt="0">
        <dgm:presLayoutVars>
          <dgm:dir/>
          <dgm:resizeHandles val="exact"/>
        </dgm:presLayoutVars>
      </dgm:prSet>
      <dgm:spPr/>
    </dgm:pt>
    <dgm:pt modelId="{CDCF5D2E-646C-458F-83D5-8C28ECF81352}" type="pres">
      <dgm:prSet presAssocID="{EB4286EB-8818-4BF4-BFA6-6BE1C1317E5C}" presName="compNode" presStyleCnt="0"/>
      <dgm:spPr/>
    </dgm:pt>
    <dgm:pt modelId="{504E0C92-5329-4D53-B07E-DDAB3DC14EDA}" type="pres">
      <dgm:prSet presAssocID="{EB4286EB-8818-4BF4-BFA6-6BE1C1317E5C}" presName="iconBgRect" presStyleLbl="bgShp" presStyleIdx="0" presStyleCnt="4"/>
      <dgm:spPr/>
    </dgm:pt>
    <dgm:pt modelId="{A3F2D19F-0B27-44AC-9C28-95EB4A9DC404}" type="pres">
      <dgm:prSet presAssocID="{EB4286EB-8818-4BF4-BFA6-6BE1C1317E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CA2C901-B12C-4A70-9770-13F84A7C5120}" type="pres">
      <dgm:prSet presAssocID="{EB4286EB-8818-4BF4-BFA6-6BE1C1317E5C}" presName="spaceRect" presStyleCnt="0"/>
      <dgm:spPr/>
    </dgm:pt>
    <dgm:pt modelId="{5465AC2B-F421-49BC-9FBD-379E42DC1740}" type="pres">
      <dgm:prSet presAssocID="{EB4286EB-8818-4BF4-BFA6-6BE1C1317E5C}" presName="textRect" presStyleLbl="revTx" presStyleIdx="0" presStyleCnt="4">
        <dgm:presLayoutVars>
          <dgm:chMax val="1"/>
          <dgm:chPref val="1"/>
        </dgm:presLayoutVars>
      </dgm:prSet>
      <dgm:spPr/>
    </dgm:pt>
    <dgm:pt modelId="{43284C3D-E2AC-4C0A-AC42-6873A64C1338}" type="pres">
      <dgm:prSet presAssocID="{8770D169-1E8F-4346-AA1E-3E4B66C4197B}" presName="sibTrans" presStyleLbl="sibTrans2D1" presStyleIdx="0" presStyleCnt="0"/>
      <dgm:spPr/>
    </dgm:pt>
    <dgm:pt modelId="{EB71A145-D6AA-4041-BA63-811AF59ACF37}" type="pres">
      <dgm:prSet presAssocID="{723A430F-0B92-41F5-83B5-E0D5873A9762}" presName="compNode" presStyleCnt="0"/>
      <dgm:spPr/>
    </dgm:pt>
    <dgm:pt modelId="{DC98F4D1-14C8-46C7-8026-71617ECE3DAF}" type="pres">
      <dgm:prSet presAssocID="{723A430F-0B92-41F5-83B5-E0D5873A9762}" presName="iconBgRect" presStyleLbl="bgShp" presStyleIdx="1" presStyleCnt="4"/>
      <dgm:spPr/>
    </dgm:pt>
    <dgm:pt modelId="{B3628F49-68A0-44B0-BAED-A8A741180AD0}" type="pres">
      <dgm:prSet presAssocID="{723A430F-0B92-41F5-83B5-E0D5873A97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FA6F594-25FE-47E7-8CCA-D578FC136FDB}" type="pres">
      <dgm:prSet presAssocID="{723A430F-0B92-41F5-83B5-E0D5873A9762}" presName="spaceRect" presStyleCnt="0"/>
      <dgm:spPr/>
    </dgm:pt>
    <dgm:pt modelId="{4ED1E0A4-89CF-4D1E-8B9D-EF46EFC5039B}" type="pres">
      <dgm:prSet presAssocID="{723A430F-0B92-41F5-83B5-E0D5873A9762}" presName="textRect" presStyleLbl="revTx" presStyleIdx="1" presStyleCnt="4">
        <dgm:presLayoutVars>
          <dgm:chMax val="1"/>
          <dgm:chPref val="1"/>
        </dgm:presLayoutVars>
      </dgm:prSet>
      <dgm:spPr/>
    </dgm:pt>
    <dgm:pt modelId="{9D627078-8DDD-425C-9DE2-9A21C482F861}" type="pres">
      <dgm:prSet presAssocID="{FCE35913-2ACE-47EE-B241-032C74F0A385}" presName="sibTrans" presStyleLbl="sibTrans2D1" presStyleIdx="0" presStyleCnt="0"/>
      <dgm:spPr/>
    </dgm:pt>
    <dgm:pt modelId="{987470CF-5C35-43C0-AF4D-25DF3833992D}" type="pres">
      <dgm:prSet presAssocID="{DB4FBF74-BD0E-4197-8B22-8A2BB5C27CFC}" presName="compNode" presStyleCnt="0"/>
      <dgm:spPr/>
    </dgm:pt>
    <dgm:pt modelId="{AB4150AE-F023-4D99-A7C5-173DB48A1EB5}" type="pres">
      <dgm:prSet presAssocID="{DB4FBF74-BD0E-4197-8B22-8A2BB5C27CFC}" presName="iconBgRect" presStyleLbl="bgShp" presStyleIdx="2" presStyleCnt="4"/>
      <dgm:spPr/>
    </dgm:pt>
    <dgm:pt modelId="{CD268677-E56E-4734-9B01-329837D7C2FE}" type="pres">
      <dgm:prSet presAssocID="{DB4FBF74-BD0E-4197-8B22-8A2BB5C27C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A06A029-75B1-4D0E-B2CA-29C8B697FB9E}" type="pres">
      <dgm:prSet presAssocID="{DB4FBF74-BD0E-4197-8B22-8A2BB5C27CFC}" presName="spaceRect" presStyleCnt="0"/>
      <dgm:spPr/>
    </dgm:pt>
    <dgm:pt modelId="{F5F974E5-2F3B-42C4-9B92-A9A2224C50FA}" type="pres">
      <dgm:prSet presAssocID="{DB4FBF74-BD0E-4197-8B22-8A2BB5C27CFC}" presName="textRect" presStyleLbl="revTx" presStyleIdx="2" presStyleCnt="4">
        <dgm:presLayoutVars>
          <dgm:chMax val="1"/>
          <dgm:chPref val="1"/>
        </dgm:presLayoutVars>
      </dgm:prSet>
      <dgm:spPr/>
    </dgm:pt>
    <dgm:pt modelId="{C4468DC0-FAC8-4FFC-AC1A-4B3E457CCFF4}" type="pres">
      <dgm:prSet presAssocID="{937B9368-1043-4B76-B2C4-1DB340E4F5F3}" presName="sibTrans" presStyleLbl="sibTrans2D1" presStyleIdx="0" presStyleCnt="0"/>
      <dgm:spPr/>
    </dgm:pt>
    <dgm:pt modelId="{FEDC236A-AFBC-4BCD-97CC-A2390E763EA7}" type="pres">
      <dgm:prSet presAssocID="{B4F28BB6-0CFE-4A06-8BB3-71223B781B58}" presName="compNode" presStyleCnt="0"/>
      <dgm:spPr/>
    </dgm:pt>
    <dgm:pt modelId="{A714A21F-A652-4091-AD31-1CA66D47ADCB}" type="pres">
      <dgm:prSet presAssocID="{B4F28BB6-0CFE-4A06-8BB3-71223B781B58}" presName="iconBgRect" presStyleLbl="bgShp" presStyleIdx="3" presStyleCnt="4"/>
      <dgm:spPr/>
    </dgm:pt>
    <dgm:pt modelId="{DB9AECDE-193E-4617-89E5-87F426C8063D}" type="pres">
      <dgm:prSet presAssocID="{B4F28BB6-0CFE-4A06-8BB3-71223B781B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BA2D41EA-28FE-4C01-BCB4-F8E6EB9FD4FC}" type="pres">
      <dgm:prSet presAssocID="{B4F28BB6-0CFE-4A06-8BB3-71223B781B58}" presName="spaceRect" presStyleCnt="0"/>
      <dgm:spPr/>
    </dgm:pt>
    <dgm:pt modelId="{BD8F82C6-D153-46BA-BD4E-552144017D58}" type="pres">
      <dgm:prSet presAssocID="{B4F28BB6-0CFE-4A06-8BB3-71223B781B58}" presName="textRect" presStyleLbl="revTx" presStyleIdx="3" presStyleCnt="4">
        <dgm:presLayoutVars>
          <dgm:chMax val="1"/>
          <dgm:chPref val="1"/>
        </dgm:presLayoutVars>
      </dgm:prSet>
      <dgm:spPr/>
    </dgm:pt>
  </dgm:ptLst>
  <dgm:cxnLst>
    <dgm:cxn modelId="{07DB9F6F-1C5D-45F0-8125-E2112A5C7652}" type="presOf" srcId="{8770D169-1E8F-4346-AA1E-3E4B66C4197B}" destId="{43284C3D-E2AC-4C0A-AC42-6873A64C1338}" srcOrd="0" destOrd="0" presId="urn:microsoft.com/office/officeart/2018/2/layout/IconCircleList"/>
    <dgm:cxn modelId="{58350C56-29D8-4CD6-A6F5-E551CBE7B7DC}" srcId="{94574152-3FD5-4424-B3C6-6F77743E4278}" destId="{B4F28BB6-0CFE-4A06-8BB3-71223B781B58}" srcOrd="3" destOrd="0" parTransId="{8605725A-07CB-4336-B144-CC0622676827}" sibTransId="{20ADF9AD-0BA1-4533-A89F-1E5ECB64C78A}"/>
    <dgm:cxn modelId="{1D923F58-DFE5-415D-A18F-D53B2AC752CD}" type="presOf" srcId="{EB4286EB-8818-4BF4-BFA6-6BE1C1317E5C}" destId="{5465AC2B-F421-49BC-9FBD-379E42DC1740}" srcOrd="0" destOrd="0" presId="urn:microsoft.com/office/officeart/2018/2/layout/IconCircleList"/>
    <dgm:cxn modelId="{F381998A-5F35-49A0-850C-389085C0E2B9}" type="presOf" srcId="{FCE35913-2ACE-47EE-B241-032C74F0A385}" destId="{9D627078-8DDD-425C-9DE2-9A21C482F861}" srcOrd="0" destOrd="0" presId="urn:microsoft.com/office/officeart/2018/2/layout/IconCircleList"/>
    <dgm:cxn modelId="{F1DD8993-3216-4A5D-A38F-8EEB75A441F8}" type="presOf" srcId="{B4F28BB6-0CFE-4A06-8BB3-71223B781B58}" destId="{BD8F82C6-D153-46BA-BD4E-552144017D58}" srcOrd="0" destOrd="0" presId="urn:microsoft.com/office/officeart/2018/2/layout/IconCircleList"/>
    <dgm:cxn modelId="{E7A97DA8-B78B-4688-A9B1-167AB4D8BD2E}" type="presOf" srcId="{94574152-3FD5-4424-B3C6-6F77743E4278}" destId="{AE9499EC-6EA7-454E-B701-2F5C4617630E}" srcOrd="0" destOrd="0" presId="urn:microsoft.com/office/officeart/2018/2/layout/IconCircleList"/>
    <dgm:cxn modelId="{FB4740B3-212A-4BED-9C35-06B7F1FF67A4}" srcId="{94574152-3FD5-4424-B3C6-6F77743E4278}" destId="{EB4286EB-8818-4BF4-BFA6-6BE1C1317E5C}" srcOrd="0" destOrd="0" parTransId="{D7BDF90F-AC8A-491F-8ADC-630521E2715A}" sibTransId="{8770D169-1E8F-4346-AA1E-3E4B66C4197B}"/>
    <dgm:cxn modelId="{A78EE7B4-55F7-4467-BFA9-CEF8427FE85B}" type="presOf" srcId="{DB4FBF74-BD0E-4197-8B22-8A2BB5C27CFC}" destId="{F5F974E5-2F3B-42C4-9B92-A9A2224C50FA}" srcOrd="0" destOrd="0" presId="urn:microsoft.com/office/officeart/2018/2/layout/IconCircleList"/>
    <dgm:cxn modelId="{92D5E7C1-2FE6-4BAB-9995-BA82A01CF337}" type="presOf" srcId="{937B9368-1043-4B76-B2C4-1DB340E4F5F3}" destId="{C4468DC0-FAC8-4FFC-AC1A-4B3E457CCFF4}" srcOrd="0" destOrd="0" presId="urn:microsoft.com/office/officeart/2018/2/layout/IconCircleList"/>
    <dgm:cxn modelId="{587CA1C8-8ABA-4793-9AA2-04BFB41B1481}" srcId="{94574152-3FD5-4424-B3C6-6F77743E4278}" destId="{723A430F-0B92-41F5-83B5-E0D5873A9762}" srcOrd="1" destOrd="0" parTransId="{1D4F5010-45D2-4D09-A103-5FC1E9E4F582}" sibTransId="{FCE35913-2ACE-47EE-B241-032C74F0A385}"/>
    <dgm:cxn modelId="{D27A2DD4-BBFF-4C38-B2E7-C73C8E2AFC36}" srcId="{94574152-3FD5-4424-B3C6-6F77743E4278}" destId="{DB4FBF74-BD0E-4197-8B22-8A2BB5C27CFC}" srcOrd="2" destOrd="0" parTransId="{25A0A018-CFF9-4C3A-A4EE-79DA795FE5D8}" sibTransId="{937B9368-1043-4B76-B2C4-1DB340E4F5F3}"/>
    <dgm:cxn modelId="{0B4649E8-458C-4FFE-9DE1-57D576FAFC3B}" type="presOf" srcId="{723A430F-0B92-41F5-83B5-E0D5873A9762}" destId="{4ED1E0A4-89CF-4D1E-8B9D-EF46EFC5039B}" srcOrd="0" destOrd="0" presId="urn:microsoft.com/office/officeart/2018/2/layout/IconCircleList"/>
    <dgm:cxn modelId="{3577D116-4ED2-4D5E-A7DA-C3BF9E5A1553}" type="presParOf" srcId="{AE9499EC-6EA7-454E-B701-2F5C4617630E}" destId="{5C1C84C6-BC71-4F40-BF85-DF08CA9BCBFE}" srcOrd="0" destOrd="0" presId="urn:microsoft.com/office/officeart/2018/2/layout/IconCircleList"/>
    <dgm:cxn modelId="{ADB175DE-3D11-4901-A16E-B15BC92A408C}" type="presParOf" srcId="{5C1C84C6-BC71-4F40-BF85-DF08CA9BCBFE}" destId="{CDCF5D2E-646C-458F-83D5-8C28ECF81352}" srcOrd="0" destOrd="0" presId="urn:microsoft.com/office/officeart/2018/2/layout/IconCircleList"/>
    <dgm:cxn modelId="{2601B9AD-B499-4EF2-BFB1-1C4767156E3F}" type="presParOf" srcId="{CDCF5D2E-646C-458F-83D5-8C28ECF81352}" destId="{504E0C92-5329-4D53-B07E-DDAB3DC14EDA}" srcOrd="0" destOrd="0" presId="urn:microsoft.com/office/officeart/2018/2/layout/IconCircleList"/>
    <dgm:cxn modelId="{02F86F2D-5187-425A-ABE0-DDE57F77BAC8}" type="presParOf" srcId="{CDCF5D2E-646C-458F-83D5-8C28ECF81352}" destId="{A3F2D19F-0B27-44AC-9C28-95EB4A9DC404}" srcOrd="1" destOrd="0" presId="urn:microsoft.com/office/officeart/2018/2/layout/IconCircleList"/>
    <dgm:cxn modelId="{20EFB24D-DD41-4911-8ABB-2D731A0C9CED}" type="presParOf" srcId="{CDCF5D2E-646C-458F-83D5-8C28ECF81352}" destId="{7CA2C901-B12C-4A70-9770-13F84A7C5120}" srcOrd="2" destOrd="0" presId="urn:microsoft.com/office/officeart/2018/2/layout/IconCircleList"/>
    <dgm:cxn modelId="{B3CB01BA-29B3-45A0-B6B8-70D375FBB8C9}" type="presParOf" srcId="{CDCF5D2E-646C-458F-83D5-8C28ECF81352}" destId="{5465AC2B-F421-49BC-9FBD-379E42DC1740}" srcOrd="3" destOrd="0" presId="urn:microsoft.com/office/officeart/2018/2/layout/IconCircleList"/>
    <dgm:cxn modelId="{C029078E-1F47-4BC1-84E8-1DA2A0E53C23}" type="presParOf" srcId="{5C1C84C6-BC71-4F40-BF85-DF08CA9BCBFE}" destId="{43284C3D-E2AC-4C0A-AC42-6873A64C1338}" srcOrd="1" destOrd="0" presId="urn:microsoft.com/office/officeart/2018/2/layout/IconCircleList"/>
    <dgm:cxn modelId="{7D57A9D6-B188-4B36-A6D5-DEB2E7EB0AC0}" type="presParOf" srcId="{5C1C84C6-BC71-4F40-BF85-DF08CA9BCBFE}" destId="{EB71A145-D6AA-4041-BA63-811AF59ACF37}" srcOrd="2" destOrd="0" presId="urn:microsoft.com/office/officeart/2018/2/layout/IconCircleList"/>
    <dgm:cxn modelId="{DDA34953-6369-4C9D-AD58-8C15374B82ED}" type="presParOf" srcId="{EB71A145-D6AA-4041-BA63-811AF59ACF37}" destId="{DC98F4D1-14C8-46C7-8026-71617ECE3DAF}" srcOrd="0" destOrd="0" presId="urn:microsoft.com/office/officeart/2018/2/layout/IconCircleList"/>
    <dgm:cxn modelId="{E1C54F65-830D-450A-BCA7-A7F686D94AF3}" type="presParOf" srcId="{EB71A145-D6AA-4041-BA63-811AF59ACF37}" destId="{B3628F49-68A0-44B0-BAED-A8A741180AD0}" srcOrd="1" destOrd="0" presId="urn:microsoft.com/office/officeart/2018/2/layout/IconCircleList"/>
    <dgm:cxn modelId="{79EFA879-E9E6-4EF1-A14B-FB9FCF9574B6}" type="presParOf" srcId="{EB71A145-D6AA-4041-BA63-811AF59ACF37}" destId="{2FA6F594-25FE-47E7-8CCA-D578FC136FDB}" srcOrd="2" destOrd="0" presId="urn:microsoft.com/office/officeart/2018/2/layout/IconCircleList"/>
    <dgm:cxn modelId="{DDD56E8F-77E7-40E9-9F57-CF0A8C657668}" type="presParOf" srcId="{EB71A145-D6AA-4041-BA63-811AF59ACF37}" destId="{4ED1E0A4-89CF-4D1E-8B9D-EF46EFC5039B}" srcOrd="3" destOrd="0" presId="urn:microsoft.com/office/officeart/2018/2/layout/IconCircleList"/>
    <dgm:cxn modelId="{B3141475-3B3C-4458-B5A5-3041E471F892}" type="presParOf" srcId="{5C1C84C6-BC71-4F40-BF85-DF08CA9BCBFE}" destId="{9D627078-8DDD-425C-9DE2-9A21C482F861}" srcOrd="3" destOrd="0" presId="urn:microsoft.com/office/officeart/2018/2/layout/IconCircleList"/>
    <dgm:cxn modelId="{7E680BFB-D2A1-43AE-B82A-7DA63B8064E1}" type="presParOf" srcId="{5C1C84C6-BC71-4F40-BF85-DF08CA9BCBFE}" destId="{987470CF-5C35-43C0-AF4D-25DF3833992D}" srcOrd="4" destOrd="0" presId="urn:microsoft.com/office/officeart/2018/2/layout/IconCircleList"/>
    <dgm:cxn modelId="{C9B2FAEB-812A-404B-A031-B4A20C37ED7A}" type="presParOf" srcId="{987470CF-5C35-43C0-AF4D-25DF3833992D}" destId="{AB4150AE-F023-4D99-A7C5-173DB48A1EB5}" srcOrd="0" destOrd="0" presId="urn:microsoft.com/office/officeart/2018/2/layout/IconCircleList"/>
    <dgm:cxn modelId="{C6F98001-ED41-4455-8F19-AE386A833B17}" type="presParOf" srcId="{987470CF-5C35-43C0-AF4D-25DF3833992D}" destId="{CD268677-E56E-4734-9B01-329837D7C2FE}" srcOrd="1" destOrd="0" presId="urn:microsoft.com/office/officeart/2018/2/layout/IconCircleList"/>
    <dgm:cxn modelId="{E5C0B9D9-8CB6-4496-973A-5FE1F07E8CA1}" type="presParOf" srcId="{987470CF-5C35-43C0-AF4D-25DF3833992D}" destId="{9A06A029-75B1-4D0E-B2CA-29C8B697FB9E}" srcOrd="2" destOrd="0" presId="urn:microsoft.com/office/officeart/2018/2/layout/IconCircleList"/>
    <dgm:cxn modelId="{0AB6A590-9F75-493E-8FD5-EE7CFAD4BB08}" type="presParOf" srcId="{987470CF-5C35-43C0-AF4D-25DF3833992D}" destId="{F5F974E5-2F3B-42C4-9B92-A9A2224C50FA}" srcOrd="3" destOrd="0" presId="urn:microsoft.com/office/officeart/2018/2/layout/IconCircleList"/>
    <dgm:cxn modelId="{A7ECE1D6-32E2-4F13-B993-17408D22BD42}" type="presParOf" srcId="{5C1C84C6-BC71-4F40-BF85-DF08CA9BCBFE}" destId="{C4468DC0-FAC8-4FFC-AC1A-4B3E457CCFF4}" srcOrd="5" destOrd="0" presId="urn:microsoft.com/office/officeart/2018/2/layout/IconCircleList"/>
    <dgm:cxn modelId="{BF7661C1-F749-40A3-8396-A35D274F10B1}" type="presParOf" srcId="{5C1C84C6-BC71-4F40-BF85-DF08CA9BCBFE}" destId="{FEDC236A-AFBC-4BCD-97CC-A2390E763EA7}" srcOrd="6" destOrd="0" presId="urn:microsoft.com/office/officeart/2018/2/layout/IconCircleList"/>
    <dgm:cxn modelId="{836B205B-6933-41AE-ABE6-B9C351A11091}" type="presParOf" srcId="{FEDC236A-AFBC-4BCD-97CC-A2390E763EA7}" destId="{A714A21F-A652-4091-AD31-1CA66D47ADCB}" srcOrd="0" destOrd="0" presId="urn:microsoft.com/office/officeart/2018/2/layout/IconCircleList"/>
    <dgm:cxn modelId="{C4BCD00A-F1D1-4069-A88B-DCDD866790BC}" type="presParOf" srcId="{FEDC236A-AFBC-4BCD-97CC-A2390E763EA7}" destId="{DB9AECDE-193E-4617-89E5-87F426C8063D}" srcOrd="1" destOrd="0" presId="urn:microsoft.com/office/officeart/2018/2/layout/IconCircleList"/>
    <dgm:cxn modelId="{98FC3276-299D-4D68-A04C-8E28A51FC915}" type="presParOf" srcId="{FEDC236A-AFBC-4BCD-97CC-A2390E763EA7}" destId="{BA2D41EA-28FE-4C01-BCB4-F8E6EB9FD4FC}" srcOrd="2" destOrd="0" presId="urn:microsoft.com/office/officeart/2018/2/layout/IconCircleList"/>
    <dgm:cxn modelId="{4C425854-CA3B-4181-9BDC-BED2958A99AA}" type="presParOf" srcId="{FEDC236A-AFBC-4BCD-97CC-A2390E763EA7}" destId="{BD8F82C6-D153-46BA-BD4E-552144017D5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0C92-5329-4D53-B07E-DDAB3DC14EDA}">
      <dsp:nvSpPr>
        <dsp:cNvPr id="0" name=""/>
        <dsp:cNvSpPr/>
      </dsp:nvSpPr>
      <dsp:spPr>
        <a:xfrm>
          <a:off x="27442" y="253700"/>
          <a:ext cx="1240486" cy="124048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2D19F-0B27-44AC-9C28-95EB4A9DC404}">
      <dsp:nvSpPr>
        <dsp:cNvPr id="0" name=""/>
        <dsp:cNvSpPr/>
      </dsp:nvSpPr>
      <dsp:spPr>
        <a:xfrm>
          <a:off x="287944" y="514202"/>
          <a:ext cx="719482" cy="719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5AC2B-F421-49BC-9FBD-379E42DC1740}">
      <dsp:nvSpPr>
        <dsp:cNvPr id="0" name=""/>
        <dsp:cNvSpPr/>
      </dsp:nvSpPr>
      <dsp:spPr>
        <a:xfrm>
          <a:off x="1533747" y="253700"/>
          <a:ext cx="2924003" cy="1240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kern="1200" dirty="0"/>
            <a:t>Ideas, agenda, minutes, brainstorming,  sources, code environments, etc. </a:t>
          </a:r>
          <a:endParaRPr lang="en-US" sz="2200" kern="1200" dirty="0"/>
        </a:p>
      </dsp:txBody>
      <dsp:txXfrm>
        <a:off x="1533747" y="253700"/>
        <a:ext cx="2924003" cy="1240486"/>
      </dsp:txXfrm>
    </dsp:sp>
    <dsp:sp modelId="{DC98F4D1-14C8-46C7-8026-71617ECE3DAF}">
      <dsp:nvSpPr>
        <dsp:cNvPr id="0" name=""/>
        <dsp:cNvSpPr/>
      </dsp:nvSpPr>
      <dsp:spPr>
        <a:xfrm>
          <a:off x="4967236" y="253700"/>
          <a:ext cx="1240486" cy="124048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28F49-68A0-44B0-BAED-A8A741180AD0}">
      <dsp:nvSpPr>
        <dsp:cNvPr id="0" name=""/>
        <dsp:cNvSpPr/>
      </dsp:nvSpPr>
      <dsp:spPr>
        <a:xfrm>
          <a:off x="5227738" y="514202"/>
          <a:ext cx="719482" cy="719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1E0A4-89CF-4D1E-8B9D-EF46EFC5039B}">
      <dsp:nvSpPr>
        <dsp:cNvPr id="0" name=""/>
        <dsp:cNvSpPr/>
      </dsp:nvSpPr>
      <dsp:spPr>
        <a:xfrm>
          <a:off x="6473541" y="253700"/>
          <a:ext cx="2924003" cy="1240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kern="1200" dirty="0"/>
            <a:t>To document the process, work, decisions, actions, etc. </a:t>
          </a:r>
          <a:endParaRPr lang="en-US" sz="2200" kern="1200" dirty="0"/>
        </a:p>
      </dsp:txBody>
      <dsp:txXfrm>
        <a:off x="6473541" y="253700"/>
        <a:ext cx="2924003" cy="1240486"/>
      </dsp:txXfrm>
    </dsp:sp>
    <dsp:sp modelId="{AB4150AE-F023-4D99-A7C5-173DB48A1EB5}">
      <dsp:nvSpPr>
        <dsp:cNvPr id="0" name=""/>
        <dsp:cNvSpPr/>
      </dsp:nvSpPr>
      <dsp:spPr>
        <a:xfrm>
          <a:off x="27442" y="2106263"/>
          <a:ext cx="1240486" cy="124048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268677-E56E-4734-9B01-329837D7C2FE}">
      <dsp:nvSpPr>
        <dsp:cNvPr id="0" name=""/>
        <dsp:cNvSpPr/>
      </dsp:nvSpPr>
      <dsp:spPr>
        <a:xfrm>
          <a:off x="287944" y="2366765"/>
          <a:ext cx="719482" cy="719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974E5-2F3B-42C4-9B92-A9A2224C50FA}">
      <dsp:nvSpPr>
        <dsp:cNvPr id="0" name=""/>
        <dsp:cNvSpPr/>
      </dsp:nvSpPr>
      <dsp:spPr>
        <a:xfrm>
          <a:off x="1533747" y="2106263"/>
          <a:ext cx="2924003" cy="1240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kern="1200" dirty="0"/>
            <a:t>More effort while creating/using them = more useful later </a:t>
          </a:r>
          <a:endParaRPr lang="en-US" sz="2200" kern="1200" dirty="0"/>
        </a:p>
      </dsp:txBody>
      <dsp:txXfrm>
        <a:off x="1533747" y="2106263"/>
        <a:ext cx="2924003" cy="1240486"/>
      </dsp:txXfrm>
    </dsp:sp>
    <dsp:sp modelId="{A714A21F-A652-4091-AD31-1CA66D47ADCB}">
      <dsp:nvSpPr>
        <dsp:cNvPr id="0" name=""/>
        <dsp:cNvSpPr/>
      </dsp:nvSpPr>
      <dsp:spPr>
        <a:xfrm>
          <a:off x="4967236" y="2106263"/>
          <a:ext cx="1240486" cy="124048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AECDE-193E-4617-89E5-87F426C8063D}">
      <dsp:nvSpPr>
        <dsp:cNvPr id="0" name=""/>
        <dsp:cNvSpPr/>
      </dsp:nvSpPr>
      <dsp:spPr>
        <a:xfrm>
          <a:off x="5227738" y="2366765"/>
          <a:ext cx="719482" cy="7194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F82C6-D153-46BA-BD4E-552144017D58}">
      <dsp:nvSpPr>
        <dsp:cNvPr id="0" name=""/>
        <dsp:cNvSpPr/>
      </dsp:nvSpPr>
      <dsp:spPr>
        <a:xfrm>
          <a:off x="6473541" y="2106263"/>
          <a:ext cx="2924003" cy="1240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kern="1200"/>
            <a:t>Anonymize or store securely if needed</a:t>
          </a:r>
          <a:endParaRPr lang="en-US" sz="2200" kern="1200"/>
        </a:p>
      </dsp:txBody>
      <dsp:txXfrm>
        <a:off x="6473541" y="2106263"/>
        <a:ext cx="2924003" cy="124048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22/03/2024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4195382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huge link between collaboration and communication and reproducibility. </a:t>
            </a:r>
          </a:p>
          <a:p>
            <a:r>
              <a:rPr lang="en-GB" dirty="0"/>
              <a:t>Remember that good reproducibility means communicating and collaborating:</a:t>
            </a:r>
          </a:p>
          <a:p>
            <a:r>
              <a:rPr lang="en-GB" dirty="0"/>
              <a:t>With others in your team now</a:t>
            </a:r>
          </a:p>
          <a:p>
            <a:r>
              <a:rPr lang="en-GB" dirty="0"/>
              <a:t>With yourself in the future</a:t>
            </a:r>
          </a:p>
          <a:p>
            <a:r>
              <a:rPr lang="en-GB" dirty="0"/>
              <a:t>With others (not in your team?) in the future</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3993298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rgbClr val="1D2125"/>
                </a:solidFill>
                <a:latin typeface="-apple-system"/>
              </a:rPr>
              <a:t>Have written comms plan, meeting agenda, meeting minutes, strategy docs, etc. </a:t>
            </a:r>
          </a:p>
          <a:p>
            <a:pPr algn="l"/>
            <a:endParaRPr lang="en-GB" dirty="0">
              <a:solidFill>
                <a:srgbClr val="1D2125"/>
              </a:solidFill>
              <a:latin typeface="-apple-system"/>
            </a:endParaRPr>
          </a:p>
          <a:p>
            <a:pPr algn="l"/>
            <a:r>
              <a:rPr lang="en-GB" dirty="0">
                <a:solidFill>
                  <a:srgbClr val="1D2125"/>
                </a:solidFill>
                <a:latin typeface="-apple-system"/>
              </a:rPr>
              <a:t>Clarify documentation expectations/set good examples</a:t>
            </a:r>
          </a:p>
          <a:p>
            <a:pPr algn="l"/>
            <a:endParaRPr lang="en-GB" dirty="0">
              <a:solidFill>
                <a:srgbClr val="1D2125"/>
              </a:solidFill>
              <a:latin typeface="-apple-system"/>
            </a:endParaRPr>
          </a:p>
          <a:p>
            <a:pPr algn="l"/>
            <a:r>
              <a:rPr lang="en-GB" dirty="0">
                <a:solidFill>
                  <a:srgbClr val="1D2125"/>
                </a:solidFill>
                <a:latin typeface="-apple-system"/>
              </a:rPr>
              <a:t>Schedule time to document</a:t>
            </a:r>
          </a:p>
          <a:p>
            <a:pPr algn="l"/>
            <a:endParaRPr lang="en-GB" dirty="0">
              <a:solidFill>
                <a:srgbClr val="1D2125"/>
              </a:solidFill>
              <a:latin typeface="-apple-system"/>
            </a:endParaRPr>
          </a:p>
          <a:p>
            <a:pPr algn="l"/>
            <a:r>
              <a:rPr lang="en-GB" dirty="0">
                <a:solidFill>
                  <a:srgbClr val="1D2125"/>
                </a:solidFill>
                <a:latin typeface="-apple-system"/>
              </a:rPr>
              <a:t>Reflect on how often you document/how much time you spend documenting</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254949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b="0" i="0" dirty="0">
                <a:solidFill>
                  <a:srgbClr val="212322"/>
                </a:solidFill>
                <a:effectLst/>
                <a:latin typeface="+mn-lt"/>
              </a:rPr>
              <a:t>Don’t assume – ask questions, listen to the replies, come to an agreement</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356813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1D2125"/>
                </a:solidFill>
                <a:latin typeface="-apple-system"/>
              </a:rPr>
              <a:t>Distribute fairly (not all the rubbish tasks for the historically marginalised) with appropriate opportunities for growth</a:t>
            </a:r>
          </a:p>
          <a:p>
            <a:r>
              <a:rPr lang="en-GB" dirty="0">
                <a:solidFill>
                  <a:srgbClr val="1D2125"/>
                </a:solidFill>
                <a:latin typeface="-apple-system"/>
              </a:rPr>
              <a:t>	Give support and/or examples to follow, with opportunities for feedback</a:t>
            </a:r>
          </a:p>
          <a:p>
            <a:endParaRPr lang="en-GB" dirty="0"/>
          </a:p>
          <a:p>
            <a:r>
              <a:rPr lang="en-GB" dirty="0">
                <a:solidFill>
                  <a:srgbClr val="1D2125"/>
                </a:solidFill>
                <a:latin typeface="-apple-system"/>
              </a:rPr>
              <a:t>Designate - </a:t>
            </a:r>
            <a:r>
              <a:rPr lang="en-GB" sz="1200" dirty="0"/>
              <a:t>Priority is about how necessary a task is for overall success, urgency is about first deadlines</a:t>
            </a:r>
          </a:p>
          <a:p>
            <a:r>
              <a:rPr lang="en-GB" dirty="0"/>
              <a:t>	Be aware of tracking progress, opportunities for feedback (if something is not understood the deadline will be missed)</a:t>
            </a:r>
          </a:p>
          <a:p>
            <a:endParaRPr lang="en-GB" dirty="0"/>
          </a:p>
          <a:p>
            <a:r>
              <a:rPr lang="en-GB" dirty="0">
                <a:solidFill>
                  <a:srgbClr val="1D2125"/>
                </a:solidFill>
                <a:latin typeface="-apple-system"/>
              </a:rPr>
              <a:t>Delegate – Don’t hover or abandon, but match checking in to individual style, with clear 2 way communication</a:t>
            </a:r>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78384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relatable example of how not agreeing things like naming conventions, or good shared locations, leads to problems. </a:t>
            </a:r>
          </a:p>
          <a:p>
            <a:r>
              <a:rPr lang="en-GB" dirty="0"/>
              <a:t>These problems can be (at least partially) solved with good tools. </a:t>
            </a:r>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206499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1D2125"/>
                </a:solidFill>
                <a:latin typeface="-apple-system"/>
              </a:rPr>
              <a:t>For example, you may find yourself leading a workshop on how to get researchers to improve their reproducibility and want to show how documentation and collaboration can make that better or worse.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139278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12322"/>
                </a:solidFill>
                <a:latin typeface="+mn-lt"/>
              </a:rPr>
              <a:t>Short answer/discussion about how their experiences.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515382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rgbClr val="1D2125"/>
                </a:solidFill>
                <a:latin typeface="-apple-system"/>
              </a:rPr>
              <a:t>Do we need a 5 minute break? </a:t>
            </a:r>
          </a:p>
          <a:p>
            <a:pPr algn="l"/>
            <a:r>
              <a:rPr lang="en-GB" dirty="0">
                <a:solidFill>
                  <a:srgbClr val="1D2125"/>
                </a:solidFill>
                <a:latin typeface="-apple-system"/>
              </a:rPr>
              <a:t>Documentation is almost always better than no documentation</a:t>
            </a:r>
          </a:p>
          <a:p>
            <a:pPr algn="l"/>
            <a:r>
              <a:rPr lang="en-GB" dirty="0">
                <a:solidFill>
                  <a:srgbClr val="1D2125"/>
                </a:solidFill>
                <a:latin typeface="-apple-system"/>
              </a:rPr>
              <a:t>But what the documentation is </a:t>
            </a:r>
            <a:r>
              <a:rPr lang="en-GB" b="1" dirty="0">
                <a:solidFill>
                  <a:srgbClr val="1D2125"/>
                </a:solidFill>
                <a:latin typeface="-apple-system"/>
              </a:rPr>
              <a:t>used for </a:t>
            </a:r>
            <a:r>
              <a:rPr lang="en-GB" dirty="0">
                <a:solidFill>
                  <a:srgbClr val="1D2125"/>
                </a:solidFill>
                <a:latin typeface="-apple-system"/>
              </a:rPr>
              <a:t>is relevant</a:t>
            </a:r>
          </a:p>
          <a:p>
            <a:pPr lvl="1"/>
            <a:r>
              <a:rPr lang="en-GB" dirty="0">
                <a:solidFill>
                  <a:srgbClr val="1D2125"/>
                </a:solidFill>
                <a:latin typeface="-apple-system"/>
              </a:rPr>
              <a:t>The lists of ideas you had in the middle of the night should not be treated the same as minutes of formal project meetings</a:t>
            </a:r>
          </a:p>
          <a:p>
            <a:pPr lvl="1"/>
            <a:r>
              <a:rPr lang="en-GB" dirty="0">
                <a:solidFill>
                  <a:srgbClr val="1D2125"/>
                </a:solidFill>
                <a:latin typeface="-apple-system"/>
              </a:rPr>
              <a:t>The git log of your project is not referenced in the same way as your software version</a:t>
            </a:r>
          </a:p>
          <a:p>
            <a:pPr lvl="1"/>
            <a:r>
              <a:rPr lang="en-GB" dirty="0">
                <a:solidFill>
                  <a:srgbClr val="1D2125"/>
                </a:solidFill>
                <a:latin typeface="-apple-system"/>
              </a:rPr>
              <a:t>Et cetera</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3273053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tell others about your system (or share it) if useful (e.g. if you find yourself mentoring a junior colleague or leading a workshop on reproducibility)</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3336624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319502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 to start at the beginning. Brains. </a:t>
            </a:r>
          </a:p>
        </p:txBody>
      </p:sp>
      <p:sp>
        <p:nvSpPr>
          <p:cNvPr id="4" name="Slide Number Placeholder 3"/>
          <p:cNvSpPr>
            <a:spLocks noGrp="1"/>
          </p:cNvSpPr>
          <p:nvPr>
            <p:ph type="sldNum" sz="quarter" idx="5"/>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1068768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More on this in the collaboration and communication section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213274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Share widely examples such as funding bids, promotion applications, etc. </a:t>
            </a:r>
          </a:p>
        </p:txBody>
      </p:sp>
      <p:sp>
        <p:nvSpPr>
          <p:cNvPr id="4" name="Slide Number Placeholder 3"/>
          <p:cNvSpPr>
            <a:spLocks noGrp="1"/>
          </p:cNvSpPr>
          <p:nvPr>
            <p:ph type="sldNum" sz="quarter" idx="5"/>
          </p:nvPr>
        </p:nvSpPr>
        <p:spPr/>
        <p:txBody>
          <a:bodyPr/>
          <a:lstStyle/>
          <a:p>
            <a:fld id="{95D74495-12D2-6A47-A762-3590D56449EA}" type="slidenum">
              <a:rPr lang="en-US" smtClean="0"/>
              <a:t>37</a:t>
            </a:fld>
            <a:endParaRPr lang="en-US"/>
          </a:p>
        </p:txBody>
      </p:sp>
    </p:spTree>
    <p:extLst>
      <p:ext uri="{BB962C8B-B14F-4D97-AF65-F5344CB8AC3E}">
        <p14:creationId xmlns:p14="http://schemas.microsoft.com/office/powerpoint/2010/main" val="1164609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come clear in the reflection stage of the GTD process, but maybe also in feedback from colleagues, etc.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46</a:t>
            </a:fld>
            <a:endParaRPr lang="en-US"/>
          </a:p>
        </p:txBody>
      </p:sp>
    </p:spTree>
    <p:extLst>
      <p:ext uri="{BB962C8B-B14F-4D97-AF65-F5344CB8AC3E}">
        <p14:creationId xmlns:p14="http://schemas.microsoft.com/office/powerpoint/2010/main" val="50035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47</a:t>
            </a:fld>
            <a:endParaRPr lang="en-US"/>
          </a:p>
        </p:txBody>
      </p:sp>
    </p:spTree>
    <p:extLst>
      <p:ext uri="{BB962C8B-B14F-4D97-AF65-F5344CB8AC3E}">
        <p14:creationId xmlns:p14="http://schemas.microsoft.com/office/powerpoint/2010/main" val="1052184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48</a:t>
            </a:fld>
            <a:endParaRPr lang="en-US"/>
          </a:p>
        </p:txBody>
      </p:sp>
    </p:spTree>
    <p:extLst>
      <p:ext uri="{BB962C8B-B14F-4D97-AF65-F5344CB8AC3E}">
        <p14:creationId xmlns:p14="http://schemas.microsoft.com/office/powerpoint/2010/main" val="1052184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are myths around “having good ideas and remembering good ideas” hurtful to some researchers? E.g. do some people get imposter syndrome more if they “Think they should be able to remember everything”</a:t>
            </a:r>
          </a:p>
          <a:p>
            <a:endParaRPr lang="en-GB" dirty="0"/>
          </a:p>
          <a:p>
            <a:r>
              <a:rPr lang="en-GB" dirty="0"/>
              <a:t>How are incentives, strengths and motivations less flexible or individual that they could be? How is that exclusive toward some researchers?</a:t>
            </a:r>
          </a:p>
          <a:p>
            <a:endParaRPr lang="en-GB" dirty="0"/>
          </a:p>
          <a:p>
            <a:r>
              <a:rPr lang="en-GB" dirty="0"/>
              <a:t>How are the burdens of documenting distributed inequitably? Who loses out? What can be done?</a:t>
            </a:r>
          </a:p>
          <a:p>
            <a:endParaRPr lang="en-GB" dirty="0"/>
          </a:p>
          <a:p>
            <a:r>
              <a:rPr lang="en-GB" dirty="0"/>
              <a:t>Why might some researchers (sometimes) find it hard to document the way they want? </a:t>
            </a:r>
          </a:p>
          <a:p>
            <a:endParaRPr lang="en-GB" dirty="0"/>
          </a:p>
          <a:p>
            <a:r>
              <a:rPr lang="en-GB" dirty="0"/>
              <a:t>Collaboration and communication – whose responsibility is it to ensure communication works well? Who ends up doing the work? Who feels left out? There is scope for decolonising the language research projects use, but if this is not already a topic how can researchers introduce it?</a:t>
            </a:r>
          </a:p>
          <a:p>
            <a:endParaRPr lang="en-GB" dirty="0"/>
          </a:p>
          <a:p>
            <a:r>
              <a:rPr lang="en-GB" dirty="0"/>
              <a:t>When to stop? Have you ever done more on documentation than on non-documentation? Or do you view documentation as </a:t>
            </a:r>
            <a:r>
              <a:rPr lang="en-GB"/>
              <a:t>“non-work”?</a:t>
            </a:r>
            <a:endParaRPr lang="en-GB" dirty="0"/>
          </a:p>
          <a:p>
            <a:endParaRPr lang="en-GB" dirty="0"/>
          </a:p>
          <a:p>
            <a:r>
              <a:rPr lang="en-GB" dirty="0"/>
              <a:t>Create and/or sign into a github account. Share your name with your breakout group. </a:t>
            </a:r>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50</a:t>
            </a:fld>
            <a:endParaRPr lang="en-US"/>
          </a:p>
        </p:txBody>
      </p:sp>
    </p:spTree>
    <p:extLst>
      <p:ext uri="{BB962C8B-B14F-4D97-AF65-F5344CB8AC3E}">
        <p14:creationId xmlns:p14="http://schemas.microsoft.com/office/powerpoint/2010/main" val="157245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D2125"/>
                </a:solidFill>
                <a:effectLst/>
                <a:latin typeface="+mn-lt"/>
              </a:rPr>
              <a:t>At least not modern and/or literate brains. </a:t>
            </a:r>
            <a:r>
              <a:rPr lang="en-GB" sz="1200" b="0" i="0" dirty="0">
                <a:solidFill>
                  <a:srgbClr val="1D2125"/>
                </a:solidFill>
                <a:effectLst/>
                <a:latin typeface="+mn-lt"/>
              </a:rPr>
              <a:t>(</a:t>
            </a:r>
            <a:r>
              <a:rPr lang="en-GB" sz="1200" dirty="0" err="1">
                <a:latin typeface="+mn-lt"/>
              </a:rPr>
              <a:t>Huettig</a:t>
            </a:r>
            <a:r>
              <a:rPr lang="en-GB" sz="1200" dirty="0">
                <a:latin typeface="+mn-lt"/>
              </a:rPr>
              <a:t>, Kolinsky &amp; </a:t>
            </a:r>
            <a:r>
              <a:rPr lang="en-GB" sz="1200" dirty="0" err="1">
                <a:latin typeface="+mn-lt"/>
              </a:rPr>
              <a:t>Lachmann</a:t>
            </a:r>
            <a:r>
              <a:rPr lang="en-GB" sz="1200" dirty="0">
                <a:latin typeface="+mn-lt"/>
              </a:rPr>
              <a:t>, 2018; </a:t>
            </a:r>
            <a:r>
              <a:rPr lang="en-GB" sz="1200" dirty="0" err="1">
                <a:solidFill>
                  <a:srgbClr val="212322"/>
                </a:solidFill>
                <a:latin typeface="+mn-lt"/>
              </a:rPr>
              <a:t>Demoulin</a:t>
            </a:r>
            <a:r>
              <a:rPr lang="en-GB" sz="1200" dirty="0">
                <a:solidFill>
                  <a:srgbClr val="212322"/>
                </a:solidFill>
                <a:latin typeface="+mn-lt"/>
              </a:rPr>
              <a:t> &amp; Kolinsky, 2016) </a:t>
            </a:r>
            <a:endParaRPr lang="en-GB" sz="1200" b="0" i="0" dirty="0">
              <a:solidFill>
                <a:srgbClr val="1D2125"/>
              </a:solidFill>
              <a:effectLst/>
              <a:latin typeface="+mn-lt"/>
            </a:endParaRPr>
          </a:p>
          <a:p>
            <a:pPr marL="0" indent="0">
              <a:buNone/>
            </a:pPr>
            <a:endParaRPr lang="en-GB" b="0" i="0" dirty="0">
              <a:solidFill>
                <a:srgbClr val="1D2125"/>
              </a:solidFill>
              <a:effectLst/>
              <a:latin typeface="+mn-lt"/>
            </a:endParaRPr>
          </a:p>
          <a:p>
            <a:pPr marL="0" indent="0">
              <a:buNone/>
            </a:pPr>
            <a:r>
              <a:rPr lang="en-GB" sz="1200" b="0" i="0" dirty="0">
                <a:solidFill>
                  <a:srgbClr val="1D2125"/>
                </a:solidFill>
                <a:effectLst/>
                <a:latin typeface="+mn-lt"/>
              </a:rPr>
              <a:t>So, I used a process called GTD, which stands for Get Things Done. The original version has 5 steps but I have split the same basic stuff into six steps.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105189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Lots of useful apps that turn handwriting into text, that turn speech into text, AI assistants that you can ask to take a note or remind you of a thing, etc. </a:t>
            </a:r>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38859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1D2125"/>
                </a:solidFill>
                <a:latin typeface="-apple-system"/>
              </a:rPr>
              <a:t>Refine can be seen as part of sort, but you may treat it as a separate step if that works better for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1D2125"/>
                </a:solidFill>
                <a:latin typeface="-apple-system"/>
              </a:rPr>
              <a:t>Refine is about turning vague hand-waving, late night items into actual projects ideas and tasks by breaking them down into steps, ordering those steps, identifying what part of those steps needs to be done first or needs something else to be completed first,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1D2125"/>
              </a:solidFill>
              <a:latin typeface="-apple-system"/>
            </a:endParaRP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1143508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b="0" dirty="0">
                <a:solidFill>
                  <a:srgbClr val="1D2125"/>
                </a:solidFill>
                <a:latin typeface="-apple-system"/>
              </a:rPr>
              <a:t>Put it into calendars or to-do lists, Kanban boards, etc.</a:t>
            </a:r>
          </a:p>
          <a:p>
            <a:pPr marL="0" indent="0" algn="l">
              <a:buNone/>
            </a:pPr>
            <a:r>
              <a:rPr lang="en-GB" b="0" dirty="0">
                <a:solidFill>
                  <a:srgbClr val="1D2125"/>
                </a:solidFill>
                <a:latin typeface="-apple-system"/>
              </a:rPr>
              <a:t>Keep those records. </a:t>
            </a:r>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91182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b="0" dirty="0">
                <a:solidFill>
                  <a:srgbClr val="1D2125"/>
                </a:solidFill>
                <a:latin typeface="-apple-system"/>
              </a:rPr>
              <a:t>Put it into calendars or to-do lists, Kanban boards, etc.</a:t>
            </a:r>
          </a:p>
          <a:p>
            <a:pPr marL="0" indent="0" algn="l">
              <a:buNone/>
            </a:pPr>
            <a:r>
              <a:rPr lang="en-GB" b="0" dirty="0">
                <a:solidFill>
                  <a:srgbClr val="1D2125"/>
                </a:solidFill>
                <a:latin typeface="-apple-system"/>
              </a:rPr>
              <a:t>Keep those records. </a:t>
            </a:r>
          </a:p>
          <a:p>
            <a:pPr marL="0" indent="0" algn="l">
              <a:buNone/>
            </a:pPr>
            <a:endParaRPr lang="en-GB" b="0" dirty="0">
              <a:solidFill>
                <a:srgbClr val="1D2125"/>
              </a:solidFill>
              <a:latin typeface="-apple-system"/>
            </a:endParaRPr>
          </a:p>
          <a:p>
            <a:pPr marL="0" indent="0" algn="l">
              <a:buNone/>
            </a:pPr>
            <a:r>
              <a:rPr lang="en-GB" b="0" dirty="0">
                <a:solidFill>
                  <a:srgbClr val="1D2125"/>
                </a:solidFill>
                <a:latin typeface="-apple-system"/>
              </a:rPr>
              <a:t>The trick is to actually action the actions, do the scheduled things. Don’t procrastinate. </a:t>
            </a:r>
          </a:p>
          <a:p>
            <a:pPr marL="0" indent="0" algn="l">
              <a:buNone/>
            </a:pPr>
            <a:endParaRPr lang="en-GB" b="0" dirty="0">
              <a:solidFill>
                <a:srgbClr val="1D2125"/>
              </a:solidFill>
              <a:latin typeface="-apple-system"/>
            </a:endParaRPr>
          </a:p>
          <a:p>
            <a:pPr marL="0" indent="0" algn="l">
              <a:buNone/>
            </a:pPr>
            <a:r>
              <a:rPr lang="en-GB" b="0" dirty="0">
                <a:solidFill>
                  <a:srgbClr val="1D2125"/>
                </a:solidFill>
                <a:latin typeface="-apple-system"/>
              </a:rPr>
              <a:t>If you find yourself procrastinating, don’t get mad at yourself. Consider it an opportunity to reflect on your process. Why are you procrastinating? Do you need something? Need to break it down more? Need to do something else first? Need help? Need better tools? </a:t>
            </a:r>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342763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discuss collaboration more later so don’t worry too much just now. </a:t>
            </a:r>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3758366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get a lot of info on your incentives from the reflection phase of GTD. </a:t>
            </a:r>
          </a:p>
          <a:p>
            <a:r>
              <a:rPr lang="en-GB" dirty="0"/>
              <a:t>Maybe your reflection shows you are not a morning person? Maybe that you do your best coding when you are in the office?</a:t>
            </a:r>
          </a:p>
          <a:p>
            <a:r>
              <a:rPr lang="en-GB" dirty="0"/>
              <a:t>Maybe that you tend to procrastinate if you get stuck and so need to consider ways to reduce getting stuck (like scheduled catch ups, group work days, etc.)</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4214712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22/03/2024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22/03/2024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22/03/2024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22/03/2024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22/03/2024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22/03/2024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22/03/2024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22/03/2024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22/03/2024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22/03/2024</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hyperlink" Target="https://creativecommons.org/licenses/by-sa/3.0/" TargetMode="External"/><Relationship Id="rId4" Type="http://schemas.openxmlformats.org/officeDocument/2006/relationships/hyperlink" Target="http://www.boche.net/blog/index.php/2010/06/16/vmware-tools-install-a-general-system-error-occurred-internal-erro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80/23273798.2018.1425803"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en.wikipedia.org/wiki/Pomodoro_Technique" TargetMode="External"/><Relationship Id="rId5" Type="http://schemas.openxmlformats.org/officeDocument/2006/relationships/hyperlink" Target="https://en.wikipedia.org/wiki/Getting_Things_Done" TargetMode="External"/><Relationship Id="rId4" Type="http://schemas.openxmlformats.org/officeDocument/2006/relationships/hyperlink" Target="https://doi.org/10.3758/s13423-015-0956-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1" y="1209040"/>
            <a:ext cx="4730050" cy="2578867"/>
          </a:xfrm>
        </p:spPr>
        <p:txBody>
          <a:bodyPr>
            <a:normAutofit/>
          </a:bodyPr>
          <a:lstStyle/>
          <a:p>
            <a:r>
              <a:rPr lang="en-GB" dirty="0"/>
              <a:t>Habits, communication and documentation</a:t>
            </a:r>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Coding in Public workshop</a:t>
            </a:r>
          </a:p>
          <a:p>
            <a:r>
              <a:rPr lang="en-GB" dirty="0"/>
              <a:t>2024</a:t>
            </a:r>
            <a:endParaRPr lang="en-US" dirty="0"/>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2021. Created by Computational Social Science Training Team,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9964"/>
            <a:ext cx="9977271" cy="548819"/>
          </a:xfrm>
        </p:spPr>
        <p:txBody>
          <a:bodyPr anchor="ctr">
            <a:normAutofit/>
          </a:bodyPr>
          <a:lstStyle/>
          <a:p>
            <a:r>
              <a:rPr lang="en-GB" sz="3300" dirty="0"/>
              <a:t>3 - Sort</a:t>
            </a:r>
          </a:p>
        </p:txBody>
      </p:sp>
      <p:grpSp>
        <p:nvGrpSpPr>
          <p:cNvPr id="3" name="Group 2" descr="Start by reviewing the captured and/or combined items (or let others review them) and sort them into two basic &quot;piles&quot;.">
            <a:extLst>
              <a:ext uri="{FF2B5EF4-FFF2-40B4-BE49-F238E27FC236}">
                <a16:creationId xmlns:a16="http://schemas.microsoft.com/office/drawing/2014/main" id="{C89C0E6B-B9EC-B4CC-61DA-6385275F2416}"/>
              </a:ext>
            </a:extLst>
          </p:cNvPr>
          <p:cNvGrpSpPr/>
          <p:nvPr/>
        </p:nvGrpSpPr>
        <p:grpSpPr>
          <a:xfrm>
            <a:off x="2727141" y="1613738"/>
            <a:ext cx="2959430" cy="2098828"/>
            <a:chOff x="2727141" y="1613738"/>
            <a:chExt cx="2959430" cy="2098828"/>
          </a:xfrm>
        </p:grpSpPr>
        <p:grpSp>
          <p:nvGrpSpPr>
            <p:cNvPr id="22" name="Group 21">
              <a:extLst>
                <a:ext uri="{FF2B5EF4-FFF2-40B4-BE49-F238E27FC236}">
                  <a16:creationId xmlns:a16="http://schemas.microsoft.com/office/drawing/2014/main" id="{24E53B4B-8D62-443D-97CD-06F93D2F27B5}"/>
                </a:ext>
              </a:extLst>
            </p:cNvPr>
            <p:cNvGrpSpPr/>
            <p:nvPr/>
          </p:nvGrpSpPr>
          <p:grpSpPr>
            <a:xfrm>
              <a:off x="3937548" y="1613738"/>
              <a:ext cx="1749023" cy="2098828"/>
              <a:chOff x="842202" y="2358948"/>
              <a:chExt cx="1749023" cy="2098828"/>
            </a:xfrm>
          </p:grpSpPr>
          <p:sp>
            <p:nvSpPr>
              <p:cNvPr id="7" name="Oval 6">
                <a:extLst>
                  <a:ext uri="{FF2B5EF4-FFF2-40B4-BE49-F238E27FC236}">
                    <a16:creationId xmlns:a16="http://schemas.microsoft.com/office/drawing/2014/main" id="{7F03E472-2616-4A6F-BE31-23037C182A6A}"/>
                  </a:ext>
                </a:extLst>
              </p:cNvPr>
              <p:cNvSpPr/>
              <p:nvPr/>
            </p:nvSpPr>
            <p:spPr>
              <a:xfrm>
                <a:off x="1183261" y="2358948"/>
                <a:ext cx="1066904" cy="1066904"/>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Rectangle 7" descr="Pilot">
                <a:extLst>
                  <a:ext uri="{FF2B5EF4-FFF2-40B4-BE49-F238E27FC236}">
                    <a16:creationId xmlns:a16="http://schemas.microsoft.com/office/drawing/2014/main" id="{94785486-90E0-4C03-B851-96CAEE054BA1}"/>
                  </a:ext>
                </a:extLst>
              </p:cNvPr>
              <p:cNvSpPr/>
              <p:nvPr/>
            </p:nvSpPr>
            <p:spPr>
              <a:xfrm>
                <a:off x="1376127" y="2586321"/>
                <a:ext cx="612158" cy="6121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3CF15E54-6D06-471B-873C-0669E950376D}"/>
                  </a:ext>
                </a:extLst>
              </p:cNvPr>
              <p:cNvSpPr/>
              <p:nvPr/>
            </p:nvSpPr>
            <p:spPr>
              <a:xfrm>
                <a:off x="842202" y="3758167"/>
                <a:ext cx="1749023" cy="699609"/>
              </a:xfrm>
              <a:custGeom>
                <a:avLst/>
                <a:gdLst>
                  <a:gd name="connsiteX0" fmla="*/ 0 w 1749023"/>
                  <a:gd name="connsiteY0" fmla="*/ 0 h 699609"/>
                  <a:gd name="connsiteX1" fmla="*/ 1749023 w 1749023"/>
                  <a:gd name="connsiteY1" fmla="*/ 0 h 699609"/>
                  <a:gd name="connsiteX2" fmla="*/ 1749023 w 1749023"/>
                  <a:gd name="connsiteY2" fmla="*/ 699609 h 699609"/>
                  <a:gd name="connsiteX3" fmla="*/ 0 w 1749023"/>
                  <a:gd name="connsiteY3" fmla="*/ 699609 h 699609"/>
                  <a:gd name="connsiteX4" fmla="*/ 0 w 1749023"/>
                  <a:gd name="connsiteY4" fmla="*/ 0 h 69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023" h="699609">
                    <a:moveTo>
                      <a:pt x="0" y="0"/>
                    </a:moveTo>
                    <a:lnTo>
                      <a:pt x="1749023" y="0"/>
                    </a:lnTo>
                    <a:lnTo>
                      <a:pt x="1749023" y="699609"/>
                    </a:lnTo>
                    <a:lnTo>
                      <a:pt x="0" y="6996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review the captured/combined</a:t>
                </a:r>
              </a:p>
              <a:p>
                <a:pPr marL="0" lvl="0" indent="0" algn="ctr" defTabSz="488950">
                  <a:lnSpc>
                    <a:spcPct val="90000"/>
                  </a:lnSpc>
                  <a:spcBef>
                    <a:spcPct val="0"/>
                  </a:spcBef>
                  <a:spcAft>
                    <a:spcPct val="35000"/>
                  </a:spcAft>
                  <a:buNone/>
                  <a:defRPr cap="all"/>
                </a:pPr>
                <a:r>
                  <a:rPr lang="en-GB" sz="1100" dirty="0"/>
                  <a:t>(or </a:t>
                </a:r>
                <a:r>
                  <a:rPr lang="en-GB" sz="1100" kern="1200" dirty="0"/>
                  <a:t>let others review it)</a:t>
                </a:r>
                <a:endParaRPr lang="en-US" sz="1100" kern="1200" dirty="0"/>
              </a:p>
            </p:txBody>
          </p:sp>
        </p:grpSp>
        <p:sp>
          <p:nvSpPr>
            <p:cNvPr id="31" name="Arrow: Down 30">
              <a:extLst>
                <a:ext uri="{FF2B5EF4-FFF2-40B4-BE49-F238E27FC236}">
                  <a16:creationId xmlns:a16="http://schemas.microsoft.com/office/drawing/2014/main" id="{2FC999D0-F07D-4652-A548-38B55E64EF02}"/>
                </a:ext>
              </a:extLst>
            </p:cNvPr>
            <p:cNvSpPr/>
            <p:nvPr/>
          </p:nvSpPr>
          <p:spPr>
            <a:xfrm rot="3243777">
              <a:off x="2624481" y="2205947"/>
              <a:ext cx="1149220" cy="943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descr="Put the good stuff into one pile that you mark, relabel and/or otherwise promote.">
            <a:extLst>
              <a:ext uri="{FF2B5EF4-FFF2-40B4-BE49-F238E27FC236}">
                <a16:creationId xmlns:a16="http://schemas.microsoft.com/office/drawing/2014/main" id="{CD29ACDA-929C-B46B-98B9-9D066FAB82A7}"/>
              </a:ext>
            </a:extLst>
          </p:cNvPr>
          <p:cNvGrpSpPr/>
          <p:nvPr/>
        </p:nvGrpSpPr>
        <p:grpSpPr>
          <a:xfrm>
            <a:off x="1380365" y="2601639"/>
            <a:ext cx="1749023" cy="2329325"/>
            <a:chOff x="1380365" y="2601639"/>
            <a:chExt cx="1749023" cy="2329325"/>
          </a:xfrm>
        </p:grpSpPr>
        <p:grpSp>
          <p:nvGrpSpPr>
            <p:cNvPr id="23" name="Group 22">
              <a:extLst>
                <a:ext uri="{FF2B5EF4-FFF2-40B4-BE49-F238E27FC236}">
                  <a16:creationId xmlns:a16="http://schemas.microsoft.com/office/drawing/2014/main" id="{C4C44B5B-9016-4093-9724-346646ED7FD7}"/>
                </a:ext>
              </a:extLst>
            </p:cNvPr>
            <p:cNvGrpSpPr/>
            <p:nvPr/>
          </p:nvGrpSpPr>
          <p:grpSpPr>
            <a:xfrm>
              <a:off x="1380365" y="2601639"/>
              <a:ext cx="1749023" cy="1924170"/>
              <a:chOff x="1380365" y="2601639"/>
              <a:chExt cx="1749023" cy="1924170"/>
            </a:xfrm>
          </p:grpSpPr>
          <p:sp>
            <p:nvSpPr>
              <p:cNvPr id="10" name="Oval 9">
                <a:extLst>
                  <a:ext uri="{FF2B5EF4-FFF2-40B4-BE49-F238E27FC236}">
                    <a16:creationId xmlns:a16="http://schemas.microsoft.com/office/drawing/2014/main" id="{4108AF2A-AFD3-49EA-985F-27FE8B8E6E0F}"/>
                  </a:ext>
                </a:extLst>
              </p:cNvPr>
              <p:cNvSpPr/>
              <p:nvPr/>
            </p:nvSpPr>
            <p:spPr>
              <a:xfrm>
                <a:off x="1721424" y="2601639"/>
                <a:ext cx="1066904" cy="1066904"/>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1" name="Rectangle 10" descr="Checkmark">
                <a:extLst>
                  <a:ext uri="{FF2B5EF4-FFF2-40B4-BE49-F238E27FC236}">
                    <a16:creationId xmlns:a16="http://schemas.microsoft.com/office/drawing/2014/main" id="{1286AE78-609F-479D-9669-CF7D7C5BA9DF}"/>
                  </a:ext>
                </a:extLst>
              </p:cNvPr>
              <p:cNvSpPr/>
              <p:nvPr/>
            </p:nvSpPr>
            <p:spPr>
              <a:xfrm>
                <a:off x="1948797" y="2829012"/>
                <a:ext cx="612158" cy="61215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2" name="Freeform: Shape 11">
                <a:extLst>
                  <a:ext uri="{FF2B5EF4-FFF2-40B4-BE49-F238E27FC236}">
                    <a16:creationId xmlns:a16="http://schemas.microsoft.com/office/drawing/2014/main" id="{73AC3952-70ED-4E47-A254-3F99FB028E30}"/>
                  </a:ext>
                </a:extLst>
              </p:cNvPr>
              <p:cNvSpPr/>
              <p:nvPr/>
            </p:nvSpPr>
            <p:spPr>
              <a:xfrm>
                <a:off x="1380365" y="3826200"/>
                <a:ext cx="1749023" cy="699609"/>
              </a:xfrm>
              <a:custGeom>
                <a:avLst/>
                <a:gdLst>
                  <a:gd name="connsiteX0" fmla="*/ 0 w 1749023"/>
                  <a:gd name="connsiteY0" fmla="*/ 0 h 699609"/>
                  <a:gd name="connsiteX1" fmla="*/ 1749023 w 1749023"/>
                  <a:gd name="connsiteY1" fmla="*/ 0 h 699609"/>
                  <a:gd name="connsiteX2" fmla="*/ 1749023 w 1749023"/>
                  <a:gd name="connsiteY2" fmla="*/ 699609 h 699609"/>
                  <a:gd name="connsiteX3" fmla="*/ 0 w 1749023"/>
                  <a:gd name="connsiteY3" fmla="*/ 699609 h 699609"/>
                  <a:gd name="connsiteX4" fmla="*/ 0 w 1749023"/>
                  <a:gd name="connsiteY4" fmla="*/ 0 h 69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023" h="699609">
                    <a:moveTo>
                      <a:pt x="0" y="0"/>
                    </a:moveTo>
                    <a:lnTo>
                      <a:pt x="1749023" y="0"/>
                    </a:lnTo>
                    <a:lnTo>
                      <a:pt x="1749023" y="699609"/>
                    </a:lnTo>
                    <a:lnTo>
                      <a:pt x="0" y="6996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Mark</a:t>
                </a:r>
                <a:r>
                  <a:rPr lang="en-GB" sz="1100" dirty="0"/>
                  <a:t>, RELABEL, MOVE or OTHERWISE PROMOTE THE GOOD STUFF</a:t>
                </a:r>
                <a:endParaRPr lang="en-US" sz="1100" kern="1200" dirty="0"/>
              </a:p>
            </p:txBody>
          </p:sp>
        </p:grpSp>
        <p:sp>
          <p:nvSpPr>
            <p:cNvPr id="33" name="Arrow: Down 32">
              <a:extLst>
                <a:ext uri="{FF2B5EF4-FFF2-40B4-BE49-F238E27FC236}">
                  <a16:creationId xmlns:a16="http://schemas.microsoft.com/office/drawing/2014/main" id="{71097A1D-54E9-457E-B3D8-E3DDC0D1EF4B}"/>
                </a:ext>
              </a:extLst>
            </p:cNvPr>
            <p:cNvSpPr/>
            <p:nvPr/>
          </p:nvSpPr>
          <p:spPr>
            <a:xfrm>
              <a:off x="1639108" y="4484065"/>
              <a:ext cx="1149220" cy="44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descr="The good stuff that you have marked, relabelled and/or promoted gets moved forward in the process to the next steps.">
            <a:extLst>
              <a:ext uri="{FF2B5EF4-FFF2-40B4-BE49-F238E27FC236}">
                <a16:creationId xmlns:a16="http://schemas.microsoft.com/office/drawing/2014/main" id="{2FCDAF64-E4CD-4C96-B99A-80FA4790F2F5}"/>
              </a:ext>
            </a:extLst>
          </p:cNvPr>
          <p:cNvGrpSpPr/>
          <p:nvPr/>
        </p:nvGrpSpPr>
        <p:grpSpPr>
          <a:xfrm>
            <a:off x="1380365" y="5012093"/>
            <a:ext cx="1749023" cy="2098828"/>
            <a:chOff x="1380365" y="5032782"/>
            <a:chExt cx="1749023" cy="2098828"/>
          </a:xfrm>
        </p:grpSpPr>
        <p:sp>
          <p:nvSpPr>
            <p:cNvPr id="16" name="Oval 15">
              <a:extLst>
                <a:ext uri="{FF2B5EF4-FFF2-40B4-BE49-F238E27FC236}">
                  <a16:creationId xmlns:a16="http://schemas.microsoft.com/office/drawing/2014/main" id="{6A712972-D0DA-421C-879F-28767BCC2A59}"/>
                </a:ext>
              </a:extLst>
            </p:cNvPr>
            <p:cNvSpPr/>
            <p:nvPr/>
          </p:nvSpPr>
          <p:spPr>
            <a:xfrm>
              <a:off x="1721424" y="5032782"/>
              <a:ext cx="1066904" cy="1066904"/>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7" name="Rectangle 16" descr="Thumbs Up Sign">
              <a:extLst>
                <a:ext uri="{FF2B5EF4-FFF2-40B4-BE49-F238E27FC236}">
                  <a16:creationId xmlns:a16="http://schemas.microsoft.com/office/drawing/2014/main" id="{7EA85D97-FC64-4A80-9FEF-002C616C6F25}"/>
                </a:ext>
              </a:extLst>
            </p:cNvPr>
            <p:cNvSpPr/>
            <p:nvPr/>
          </p:nvSpPr>
          <p:spPr>
            <a:xfrm>
              <a:off x="1948797" y="5260155"/>
              <a:ext cx="612158" cy="61215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8" name="Freeform: Shape 17">
              <a:extLst>
                <a:ext uri="{FF2B5EF4-FFF2-40B4-BE49-F238E27FC236}">
                  <a16:creationId xmlns:a16="http://schemas.microsoft.com/office/drawing/2014/main" id="{E6C72386-6676-4A22-9DC1-C887146EEE8A}"/>
                </a:ext>
              </a:extLst>
            </p:cNvPr>
            <p:cNvSpPr/>
            <p:nvPr/>
          </p:nvSpPr>
          <p:spPr>
            <a:xfrm>
              <a:off x="1380365" y="6432001"/>
              <a:ext cx="1749023" cy="699609"/>
            </a:xfrm>
            <a:custGeom>
              <a:avLst/>
              <a:gdLst>
                <a:gd name="connsiteX0" fmla="*/ 0 w 1749023"/>
                <a:gd name="connsiteY0" fmla="*/ 0 h 699609"/>
                <a:gd name="connsiteX1" fmla="*/ 1749023 w 1749023"/>
                <a:gd name="connsiteY1" fmla="*/ 0 h 699609"/>
                <a:gd name="connsiteX2" fmla="*/ 1749023 w 1749023"/>
                <a:gd name="connsiteY2" fmla="*/ 699609 h 699609"/>
                <a:gd name="connsiteX3" fmla="*/ 0 w 1749023"/>
                <a:gd name="connsiteY3" fmla="*/ 699609 h 699609"/>
                <a:gd name="connsiteX4" fmla="*/ 0 w 1749023"/>
                <a:gd name="connsiteY4" fmla="*/ 0 h 69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023" h="699609">
                  <a:moveTo>
                    <a:pt x="0" y="0"/>
                  </a:moveTo>
                  <a:lnTo>
                    <a:pt x="1749023" y="0"/>
                  </a:lnTo>
                  <a:lnTo>
                    <a:pt x="1749023" y="699609"/>
                  </a:lnTo>
                  <a:lnTo>
                    <a:pt x="0" y="6996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Move it forward in the process</a:t>
              </a:r>
              <a:endParaRPr lang="en-US" sz="1100" kern="1200" dirty="0"/>
            </a:p>
          </p:txBody>
        </p:sp>
      </p:grpSp>
      <p:grpSp>
        <p:nvGrpSpPr>
          <p:cNvPr id="27" name="Group 26" descr="The whole sort process gets repeated regularly.">
            <a:extLst>
              <a:ext uri="{FF2B5EF4-FFF2-40B4-BE49-F238E27FC236}">
                <a16:creationId xmlns:a16="http://schemas.microsoft.com/office/drawing/2014/main" id="{E8C655D2-7B70-5D98-7A8D-FA247538B679}"/>
              </a:ext>
            </a:extLst>
          </p:cNvPr>
          <p:cNvGrpSpPr/>
          <p:nvPr/>
        </p:nvGrpSpPr>
        <p:grpSpPr>
          <a:xfrm>
            <a:off x="4777552" y="5224741"/>
            <a:ext cx="3466203" cy="2098828"/>
            <a:chOff x="4777552" y="5224741"/>
            <a:chExt cx="3466203" cy="2098828"/>
          </a:xfrm>
        </p:grpSpPr>
        <p:grpSp>
          <p:nvGrpSpPr>
            <p:cNvPr id="26" name="Group 25">
              <a:extLst>
                <a:ext uri="{FF2B5EF4-FFF2-40B4-BE49-F238E27FC236}">
                  <a16:creationId xmlns:a16="http://schemas.microsoft.com/office/drawing/2014/main" id="{4EB4E07C-31B3-4016-930F-893BA4BF36E5}"/>
                </a:ext>
              </a:extLst>
            </p:cNvPr>
            <p:cNvGrpSpPr/>
            <p:nvPr/>
          </p:nvGrpSpPr>
          <p:grpSpPr>
            <a:xfrm>
              <a:off x="6494732" y="5224741"/>
              <a:ext cx="1749023" cy="2098828"/>
              <a:chOff x="6494732" y="4715785"/>
              <a:chExt cx="1749023" cy="2098828"/>
            </a:xfrm>
          </p:grpSpPr>
          <p:sp>
            <p:nvSpPr>
              <p:cNvPr id="19" name="Oval 18">
                <a:extLst>
                  <a:ext uri="{FF2B5EF4-FFF2-40B4-BE49-F238E27FC236}">
                    <a16:creationId xmlns:a16="http://schemas.microsoft.com/office/drawing/2014/main" id="{E3562FB8-D08E-419D-8977-BF6CC117F981}"/>
                  </a:ext>
                </a:extLst>
              </p:cNvPr>
              <p:cNvSpPr/>
              <p:nvPr/>
            </p:nvSpPr>
            <p:spPr>
              <a:xfrm>
                <a:off x="6835791" y="4715785"/>
                <a:ext cx="1066904" cy="1066904"/>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0" name="Rectangle 19" descr="Repeat">
                <a:extLst>
                  <a:ext uri="{FF2B5EF4-FFF2-40B4-BE49-F238E27FC236}">
                    <a16:creationId xmlns:a16="http://schemas.microsoft.com/office/drawing/2014/main" id="{26460566-78E8-424D-A7E4-DF8039451768}"/>
                  </a:ext>
                </a:extLst>
              </p:cNvPr>
              <p:cNvSpPr/>
              <p:nvPr/>
            </p:nvSpPr>
            <p:spPr>
              <a:xfrm>
                <a:off x="7063164" y="4943158"/>
                <a:ext cx="612158" cy="61215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CB33F7B2-2E36-41F7-B4F1-97665B815C42}"/>
                  </a:ext>
                </a:extLst>
              </p:cNvPr>
              <p:cNvSpPr/>
              <p:nvPr/>
            </p:nvSpPr>
            <p:spPr>
              <a:xfrm>
                <a:off x="6494732" y="6115004"/>
                <a:ext cx="1749023" cy="699609"/>
              </a:xfrm>
              <a:custGeom>
                <a:avLst/>
                <a:gdLst>
                  <a:gd name="connsiteX0" fmla="*/ 0 w 1749023"/>
                  <a:gd name="connsiteY0" fmla="*/ 0 h 699609"/>
                  <a:gd name="connsiteX1" fmla="*/ 1749023 w 1749023"/>
                  <a:gd name="connsiteY1" fmla="*/ 0 h 699609"/>
                  <a:gd name="connsiteX2" fmla="*/ 1749023 w 1749023"/>
                  <a:gd name="connsiteY2" fmla="*/ 699609 h 699609"/>
                  <a:gd name="connsiteX3" fmla="*/ 0 w 1749023"/>
                  <a:gd name="connsiteY3" fmla="*/ 699609 h 699609"/>
                  <a:gd name="connsiteX4" fmla="*/ 0 w 1749023"/>
                  <a:gd name="connsiteY4" fmla="*/ 0 h 69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023" h="699609">
                    <a:moveTo>
                      <a:pt x="0" y="0"/>
                    </a:moveTo>
                    <a:lnTo>
                      <a:pt x="1749023" y="0"/>
                    </a:lnTo>
                    <a:lnTo>
                      <a:pt x="1749023" y="699609"/>
                    </a:lnTo>
                    <a:lnTo>
                      <a:pt x="0" y="6996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Repeat regurlarly</a:t>
                </a:r>
                <a:endParaRPr lang="en-US" sz="1100" kern="1200"/>
              </a:p>
            </p:txBody>
          </p:sp>
        </p:grpSp>
        <p:sp>
          <p:nvSpPr>
            <p:cNvPr id="34" name="Arrow: Down 33">
              <a:extLst>
                <a:ext uri="{FF2B5EF4-FFF2-40B4-BE49-F238E27FC236}">
                  <a16:creationId xmlns:a16="http://schemas.microsoft.com/office/drawing/2014/main" id="{74704663-7D2E-47F9-A070-FA92D1621D94}"/>
                </a:ext>
              </a:extLst>
            </p:cNvPr>
            <p:cNvSpPr/>
            <p:nvPr/>
          </p:nvSpPr>
          <p:spPr>
            <a:xfrm rot="16200000">
              <a:off x="4736393" y="5405504"/>
              <a:ext cx="1149220" cy="1066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 name="Group 4" descr="Simply move the less good stuff into a searchable archive.">
            <a:extLst>
              <a:ext uri="{FF2B5EF4-FFF2-40B4-BE49-F238E27FC236}">
                <a16:creationId xmlns:a16="http://schemas.microsoft.com/office/drawing/2014/main" id="{A836C40F-B125-6C89-F60B-CDD643F59E0F}"/>
              </a:ext>
            </a:extLst>
          </p:cNvPr>
          <p:cNvGrpSpPr/>
          <p:nvPr/>
        </p:nvGrpSpPr>
        <p:grpSpPr>
          <a:xfrm>
            <a:off x="5639641" y="2103287"/>
            <a:ext cx="2604114" cy="2597180"/>
            <a:chOff x="5639641" y="2103287"/>
            <a:chExt cx="2604114" cy="2597180"/>
          </a:xfrm>
        </p:grpSpPr>
        <p:grpSp>
          <p:nvGrpSpPr>
            <p:cNvPr id="24" name="Group 23">
              <a:extLst>
                <a:ext uri="{FF2B5EF4-FFF2-40B4-BE49-F238E27FC236}">
                  <a16:creationId xmlns:a16="http://schemas.microsoft.com/office/drawing/2014/main" id="{0720BD6E-2921-47FC-BAC0-42ABDC0ABAA3}"/>
                </a:ext>
              </a:extLst>
            </p:cNvPr>
            <p:cNvGrpSpPr/>
            <p:nvPr/>
          </p:nvGrpSpPr>
          <p:grpSpPr>
            <a:xfrm>
              <a:off x="6494732" y="2601639"/>
              <a:ext cx="1749023" cy="2098828"/>
              <a:chOff x="6494732" y="2374266"/>
              <a:chExt cx="1749023" cy="2098828"/>
            </a:xfrm>
          </p:grpSpPr>
          <p:sp>
            <p:nvSpPr>
              <p:cNvPr id="13" name="Oval 12">
                <a:extLst>
                  <a:ext uri="{FF2B5EF4-FFF2-40B4-BE49-F238E27FC236}">
                    <a16:creationId xmlns:a16="http://schemas.microsoft.com/office/drawing/2014/main" id="{8623B749-0C4E-4A1F-86B4-8EAA2DBDC20C}"/>
                  </a:ext>
                </a:extLst>
              </p:cNvPr>
              <p:cNvSpPr/>
              <p:nvPr/>
            </p:nvSpPr>
            <p:spPr>
              <a:xfrm>
                <a:off x="6835791" y="2374266"/>
                <a:ext cx="1066904" cy="1066904"/>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4" name="Rectangle 13" descr="Open Folder">
                <a:extLst>
                  <a:ext uri="{FF2B5EF4-FFF2-40B4-BE49-F238E27FC236}">
                    <a16:creationId xmlns:a16="http://schemas.microsoft.com/office/drawing/2014/main" id="{A47914EF-4EFF-4D30-801A-F55129784919}"/>
                  </a:ext>
                </a:extLst>
              </p:cNvPr>
              <p:cNvSpPr/>
              <p:nvPr/>
            </p:nvSpPr>
            <p:spPr>
              <a:xfrm>
                <a:off x="7063164" y="2601639"/>
                <a:ext cx="612158" cy="612158"/>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3CB1D9BC-9CD7-4D46-8D1A-B9FB78992F51}"/>
                  </a:ext>
                </a:extLst>
              </p:cNvPr>
              <p:cNvSpPr/>
              <p:nvPr/>
            </p:nvSpPr>
            <p:spPr>
              <a:xfrm>
                <a:off x="6494732" y="3773485"/>
                <a:ext cx="1749023" cy="699609"/>
              </a:xfrm>
              <a:custGeom>
                <a:avLst/>
                <a:gdLst>
                  <a:gd name="connsiteX0" fmla="*/ 0 w 1749023"/>
                  <a:gd name="connsiteY0" fmla="*/ 0 h 699609"/>
                  <a:gd name="connsiteX1" fmla="*/ 1749023 w 1749023"/>
                  <a:gd name="connsiteY1" fmla="*/ 0 h 699609"/>
                  <a:gd name="connsiteX2" fmla="*/ 1749023 w 1749023"/>
                  <a:gd name="connsiteY2" fmla="*/ 699609 h 699609"/>
                  <a:gd name="connsiteX3" fmla="*/ 0 w 1749023"/>
                  <a:gd name="connsiteY3" fmla="*/ 699609 h 699609"/>
                  <a:gd name="connsiteX4" fmla="*/ 0 w 1749023"/>
                  <a:gd name="connsiteY4" fmla="*/ 0 h 69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023" h="699609">
                    <a:moveTo>
                      <a:pt x="0" y="0"/>
                    </a:moveTo>
                    <a:lnTo>
                      <a:pt x="1749023" y="0"/>
                    </a:lnTo>
                    <a:lnTo>
                      <a:pt x="1749023" y="699609"/>
                    </a:lnTo>
                    <a:lnTo>
                      <a:pt x="0" y="6996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Move the rest to a searchable archive</a:t>
                </a:r>
                <a:endParaRPr lang="en-US" sz="1100" kern="1200" dirty="0"/>
              </a:p>
            </p:txBody>
          </p:sp>
        </p:grpSp>
        <p:sp>
          <p:nvSpPr>
            <p:cNvPr id="32" name="Arrow: Down 31">
              <a:extLst>
                <a:ext uri="{FF2B5EF4-FFF2-40B4-BE49-F238E27FC236}">
                  <a16:creationId xmlns:a16="http://schemas.microsoft.com/office/drawing/2014/main" id="{412E598A-139E-4E00-9A03-5184AB7F7EC8}"/>
                </a:ext>
              </a:extLst>
            </p:cNvPr>
            <p:cNvSpPr/>
            <p:nvPr/>
          </p:nvSpPr>
          <p:spPr>
            <a:xfrm rot="-3240000">
              <a:off x="5536981" y="2205947"/>
              <a:ext cx="1149220" cy="943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Slide Number Placeholder 3"/>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10</a:t>
            </a:fld>
            <a:endParaRPr lang="en-US"/>
          </a:p>
        </p:txBody>
      </p:sp>
    </p:spTree>
    <p:extLst>
      <p:ext uri="{BB962C8B-B14F-4D97-AF65-F5344CB8AC3E}">
        <p14:creationId xmlns:p14="http://schemas.microsoft.com/office/powerpoint/2010/main" val="153518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 Sort honestly</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Autofit/>
          </a:bodyPr>
          <a:lstStyle/>
          <a:p>
            <a:pPr marL="0" indent="0">
              <a:buNone/>
            </a:pPr>
            <a:r>
              <a:rPr lang="en-GB" dirty="0"/>
              <a:t>Schedule regular sorting time. </a:t>
            </a:r>
          </a:p>
          <a:p>
            <a:pPr marL="0" indent="0">
              <a:buNone/>
            </a:pPr>
            <a:r>
              <a:rPr lang="en-GB" dirty="0"/>
              <a:t>Read everything in your central place and ask yourself:</a:t>
            </a:r>
          </a:p>
          <a:p>
            <a:pPr marL="457200" indent="-457200">
              <a:buFont typeface="+mj-lt"/>
              <a:buAutoNum type="arabicPeriod"/>
            </a:pPr>
            <a:r>
              <a:rPr lang="en-GB" b="1" dirty="0"/>
              <a:t>Do you understand it? </a:t>
            </a:r>
            <a:r>
              <a:rPr lang="en-GB" dirty="0"/>
              <a:t>If no, delete it.  </a:t>
            </a:r>
          </a:p>
          <a:p>
            <a:pPr marL="457200" indent="-457200">
              <a:buFont typeface="+mj-lt"/>
              <a:buAutoNum type="arabicPeriod"/>
            </a:pPr>
            <a:r>
              <a:rPr lang="en-GB" dirty="0"/>
              <a:t>If yes, ask yourself: </a:t>
            </a:r>
            <a:r>
              <a:rPr lang="en-GB" sz="2400" b="1" dirty="0"/>
              <a:t>Will you use it in the next 6 months?</a:t>
            </a:r>
          </a:p>
          <a:p>
            <a:pPr marL="1371600" lvl="2" indent="-457200">
              <a:buFont typeface="+mj-lt"/>
              <a:buAutoNum type="arabicPeriod"/>
            </a:pPr>
            <a:r>
              <a:rPr lang="en-GB" sz="2400" dirty="0"/>
              <a:t>If no, archive it (searchable, not binned, low effort) </a:t>
            </a:r>
          </a:p>
          <a:p>
            <a:pPr marL="1371600" lvl="2" indent="-457200">
              <a:buFont typeface="+mj-lt"/>
              <a:buAutoNum type="arabicPeriod"/>
            </a:pPr>
            <a:r>
              <a:rPr lang="en-GB" sz="2400" dirty="0"/>
              <a:t>If yes, sort it by </a:t>
            </a:r>
          </a:p>
          <a:p>
            <a:pPr marL="914400" lvl="2" indent="0">
              <a:buNone/>
            </a:pPr>
            <a:r>
              <a:rPr lang="en-GB" sz="2400" dirty="0"/>
              <a:t>* Moving it to other places/folders/apps/etc.</a:t>
            </a:r>
          </a:p>
          <a:p>
            <a:pPr marL="914400" lvl="2" indent="0">
              <a:buNone/>
            </a:pPr>
            <a:r>
              <a:rPr lang="en-GB" sz="2400" dirty="0"/>
              <a:t>* Tag/label/rename</a:t>
            </a:r>
          </a:p>
          <a:p>
            <a:pPr marL="914400" lvl="2" indent="0">
              <a:buNone/>
            </a:pPr>
            <a:r>
              <a:rPr lang="en-GB" sz="2400" dirty="0"/>
              <a:t>* Link to other things (as appropriate)</a:t>
            </a:r>
          </a:p>
        </p:txBody>
      </p:sp>
      <p:sp>
        <p:nvSpPr>
          <p:cNvPr id="4" name="Slide Number Placeholder 3"/>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300239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Talk about your combine and/or sort processes</a:t>
            </a:r>
          </a:p>
        </p:txBody>
      </p:sp>
      <p:pic>
        <p:nvPicPr>
          <p:cNvPr id="7" name="Picture 6" descr="Participants reported using Microsoft apps like Loops, weekly checks of task lists and deadlines, weekend sorting sessions, separate to-do lists for weekly or longer term items, weekly review of Notion app to-do items, handwritten notes and to-do lists in a notebook. They also report problems with using Friday afternoon to do reviews deadlines creep in and put the review back and that hand written to-do lists sometimes get very unwieldly and messy. ">
            <a:extLst>
              <a:ext uri="{FF2B5EF4-FFF2-40B4-BE49-F238E27FC236}">
                <a16:creationId xmlns:a16="http://schemas.microsoft.com/office/drawing/2014/main" id="{2442A942-861A-B700-9F3B-711AEAB998EF}"/>
              </a:ext>
            </a:extLst>
          </p:cNvPr>
          <p:cNvPicPr>
            <a:picLocks noChangeAspect="1"/>
          </p:cNvPicPr>
          <p:nvPr/>
        </p:nvPicPr>
        <p:blipFill rotWithShape="1">
          <a:blip r:embed="rId2"/>
          <a:srcRect l="2528" t="20225" r="2922" b="19251"/>
          <a:stretch/>
        </p:blipFill>
        <p:spPr>
          <a:xfrm>
            <a:off x="308225" y="1387010"/>
            <a:ext cx="11527604" cy="4150761"/>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spTree>
    <p:extLst>
      <p:ext uri="{BB962C8B-B14F-4D97-AF65-F5344CB8AC3E}">
        <p14:creationId xmlns:p14="http://schemas.microsoft.com/office/powerpoint/2010/main" val="1443455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Refine turns vague into actionable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dirty="0">
                <a:solidFill>
                  <a:srgbClr val="1D2125"/>
                </a:solidFill>
                <a:latin typeface="-apple-system"/>
              </a:rPr>
              <a:t>Questions to ask</a:t>
            </a:r>
          </a:p>
          <a:p>
            <a:r>
              <a:rPr lang="en-GB" dirty="0">
                <a:solidFill>
                  <a:srgbClr val="1D2125"/>
                </a:solidFill>
                <a:latin typeface="-apple-system"/>
              </a:rPr>
              <a:t>Clarifying hypotheses </a:t>
            </a:r>
          </a:p>
          <a:p>
            <a:r>
              <a:rPr lang="en-GB" dirty="0">
                <a:solidFill>
                  <a:srgbClr val="1D2125"/>
                </a:solidFill>
                <a:latin typeface="-apple-system"/>
              </a:rPr>
              <a:t>Steps to take</a:t>
            </a:r>
          </a:p>
          <a:p>
            <a:r>
              <a:rPr lang="en-GB" dirty="0">
                <a:solidFill>
                  <a:srgbClr val="1D2125"/>
                </a:solidFill>
                <a:latin typeface="-apple-system"/>
              </a:rPr>
              <a:t>Things that need to be learned/researched</a:t>
            </a:r>
          </a:p>
          <a:p>
            <a:r>
              <a:rPr lang="en-GB" dirty="0">
                <a:solidFill>
                  <a:srgbClr val="1D2125"/>
                </a:solidFill>
                <a:latin typeface="-apple-system"/>
              </a:rPr>
              <a:t>Resources to use</a:t>
            </a:r>
          </a:p>
          <a:p>
            <a:r>
              <a:rPr lang="en-GB" dirty="0">
                <a:solidFill>
                  <a:srgbClr val="1D2125"/>
                </a:solidFill>
                <a:latin typeface="-apple-system"/>
              </a:rPr>
              <a:t>People to talk to/get onboard</a:t>
            </a:r>
          </a:p>
          <a:p>
            <a:r>
              <a:rPr lang="en-GB" dirty="0">
                <a:solidFill>
                  <a:srgbClr val="1D2125"/>
                </a:solidFill>
                <a:latin typeface="-apple-system"/>
              </a:rPr>
              <a:t>Etc.</a:t>
            </a:r>
          </a:p>
          <a:p>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53494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 Action</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sz="2200" dirty="0">
                <a:solidFill>
                  <a:srgbClr val="1D2125"/>
                </a:solidFill>
                <a:latin typeface="-apple-system"/>
              </a:rPr>
              <a:t>If you can do it quickly (less than 2 minutes), just do it. </a:t>
            </a:r>
          </a:p>
          <a:p>
            <a:pPr algn="l"/>
            <a:r>
              <a:rPr lang="en-GB" sz="2200" dirty="0">
                <a:solidFill>
                  <a:srgbClr val="1D2125"/>
                </a:solidFill>
                <a:latin typeface="-apple-system"/>
              </a:rPr>
              <a:t>If you can do it but not quickly, then schedule it to be done.</a:t>
            </a:r>
          </a:p>
          <a:p>
            <a:pPr algn="l"/>
            <a:r>
              <a:rPr lang="en-GB" sz="2200" dirty="0">
                <a:solidFill>
                  <a:srgbClr val="1D2125"/>
                </a:solidFill>
                <a:latin typeface="-apple-system"/>
              </a:rPr>
              <a:t>If cannot do it without another thing, schedule both the things.</a:t>
            </a:r>
          </a:p>
          <a:p>
            <a:pPr algn="l"/>
            <a:endParaRPr lang="en-GB" sz="2200" dirty="0">
              <a:solidFill>
                <a:srgbClr val="1D2125"/>
              </a:solidFill>
              <a:latin typeface="-apple-system"/>
            </a:endParaRPr>
          </a:p>
          <a:p>
            <a:pPr marL="0" indent="0" algn="l">
              <a:buNone/>
            </a:pPr>
            <a:r>
              <a:rPr lang="en-GB" dirty="0">
                <a:solidFill>
                  <a:srgbClr val="1D2125"/>
                </a:solidFill>
                <a:latin typeface="-apple-system"/>
              </a:rPr>
              <a:t> </a:t>
            </a: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spTree>
    <p:extLst>
      <p:ext uri="{BB962C8B-B14F-4D97-AF65-F5344CB8AC3E}">
        <p14:creationId xmlns:p14="http://schemas.microsoft.com/office/powerpoint/2010/main" val="4158480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 Action and/or schedule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fontScale="92500" lnSpcReduction="20000"/>
          </a:bodyPr>
          <a:lstStyle/>
          <a:p>
            <a:pPr algn="l"/>
            <a:r>
              <a:rPr lang="en-GB" dirty="0">
                <a:solidFill>
                  <a:srgbClr val="1D2125"/>
                </a:solidFill>
                <a:latin typeface="-apple-system"/>
              </a:rPr>
              <a:t>If you can do it quickly (less than 2 minutes), just do it. </a:t>
            </a:r>
          </a:p>
          <a:p>
            <a:pPr algn="l"/>
            <a:r>
              <a:rPr lang="en-GB" dirty="0">
                <a:solidFill>
                  <a:srgbClr val="1D2125"/>
                </a:solidFill>
                <a:latin typeface="-apple-system"/>
              </a:rPr>
              <a:t>If you can do it but not quickly, then schedule it to be done.</a:t>
            </a:r>
          </a:p>
          <a:p>
            <a:pPr algn="l"/>
            <a:r>
              <a:rPr lang="en-GB" dirty="0">
                <a:solidFill>
                  <a:srgbClr val="1D2125"/>
                </a:solidFill>
                <a:latin typeface="-apple-system"/>
              </a:rPr>
              <a:t>If cannot do it without another thing, schedule both the things.</a:t>
            </a:r>
          </a:p>
          <a:p>
            <a:pPr algn="l"/>
            <a:endParaRPr lang="en-GB" dirty="0">
              <a:solidFill>
                <a:srgbClr val="1D2125"/>
              </a:solidFill>
              <a:latin typeface="-apple-system"/>
            </a:endParaRPr>
          </a:p>
          <a:p>
            <a:pPr marL="0" indent="0" algn="l">
              <a:buNone/>
            </a:pPr>
            <a:r>
              <a:rPr lang="en-GB" dirty="0">
                <a:solidFill>
                  <a:srgbClr val="1D2125"/>
                </a:solidFill>
                <a:latin typeface="-apple-system"/>
              </a:rPr>
              <a:t>SCHEDULING IS AN ACTION</a:t>
            </a:r>
          </a:p>
          <a:p>
            <a:pPr algn="l"/>
            <a:r>
              <a:rPr lang="en-GB" dirty="0">
                <a:solidFill>
                  <a:srgbClr val="1D2125"/>
                </a:solidFill>
                <a:latin typeface="-apple-system"/>
              </a:rPr>
              <a:t>What are the priority actions (necessary to do)</a:t>
            </a:r>
          </a:p>
          <a:p>
            <a:pPr algn="l"/>
            <a:r>
              <a:rPr lang="en-GB" dirty="0">
                <a:solidFill>
                  <a:srgbClr val="1D2125"/>
                </a:solidFill>
                <a:latin typeface="-apple-system"/>
              </a:rPr>
              <a:t>What are the urgent actions (need to be done first)</a:t>
            </a:r>
          </a:p>
          <a:p>
            <a:pPr algn="l"/>
            <a:r>
              <a:rPr lang="en-GB" dirty="0">
                <a:solidFill>
                  <a:srgbClr val="1D2125"/>
                </a:solidFill>
                <a:latin typeface="-apple-system"/>
              </a:rPr>
              <a:t>Who is doing what?</a:t>
            </a:r>
          </a:p>
          <a:p>
            <a:pPr algn="l"/>
            <a:r>
              <a:rPr lang="en-GB" dirty="0">
                <a:solidFill>
                  <a:srgbClr val="1D2125"/>
                </a:solidFill>
                <a:latin typeface="-apple-system"/>
              </a:rPr>
              <a:t>When are they being done?</a:t>
            </a:r>
          </a:p>
          <a:p>
            <a:pPr algn="l"/>
            <a:r>
              <a:rPr lang="en-GB" dirty="0">
                <a:solidFill>
                  <a:srgbClr val="1D2125"/>
                </a:solidFill>
                <a:latin typeface="-apple-system"/>
              </a:rPr>
              <a:t>Who or what is dependent on who/what?</a:t>
            </a:r>
          </a:p>
          <a:p>
            <a:pPr algn="l"/>
            <a:r>
              <a:rPr lang="en-GB" dirty="0">
                <a:solidFill>
                  <a:srgbClr val="1D2125"/>
                </a:solidFill>
                <a:latin typeface="-apple-system"/>
              </a:rPr>
              <a:t>Who is a resource if things go wrong? </a:t>
            </a:r>
          </a:p>
        </p:txBody>
      </p:sp>
      <p:sp>
        <p:nvSpPr>
          <p:cNvPr id="4" name="Slide Number Placeholder 3"/>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3220615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do you think is harder to do?</a:t>
            </a:r>
            <a:endParaRPr lang="en-GB" sz="3600" dirty="0"/>
          </a:p>
        </p:txBody>
      </p:sp>
      <p:pic>
        <p:nvPicPr>
          <p:cNvPr id="5" name="Picture 4" descr="A bar chart shows 2 poll participants find action to be the hardest, 4 find refine to be the hardest, 1 finds schedule to be the hardest and 1 reports that it depends on the day which task is the hardest. ">
            <a:extLst>
              <a:ext uri="{FF2B5EF4-FFF2-40B4-BE49-F238E27FC236}">
                <a16:creationId xmlns:a16="http://schemas.microsoft.com/office/drawing/2014/main" id="{483608BC-249C-338E-5105-D221D6C4C39B}"/>
              </a:ext>
            </a:extLst>
          </p:cNvPr>
          <p:cNvPicPr>
            <a:picLocks noChangeAspect="1"/>
          </p:cNvPicPr>
          <p:nvPr/>
        </p:nvPicPr>
        <p:blipFill rotWithShape="1">
          <a:blip r:embed="rId2"/>
          <a:srcRect l="25197" t="28015" r="25421" b="17453"/>
          <a:stretch/>
        </p:blipFill>
        <p:spPr>
          <a:xfrm>
            <a:off x="3071973" y="1921266"/>
            <a:ext cx="6020656" cy="3739795"/>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1793446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5 - Reflect</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What is working/not working at each step? </a:t>
            </a:r>
          </a:p>
          <a:p>
            <a:r>
              <a:rPr lang="en-GB" dirty="0">
                <a:solidFill>
                  <a:srgbClr val="1D2125"/>
                </a:solidFill>
                <a:latin typeface="-apple-system"/>
              </a:rPr>
              <a:t>What are you proud of?</a:t>
            </a:r>
          </a:p>
          <a:p>
            <a:pPr algn="l"/>
            <a:r>
              <a:rPr lang="en-GB" dirty="0">
                <a:solidFill>
                  <a:srgbClr val="1D2125"/>
                </a:solidFill>
                <a:latin typeface="-apple-system"/>
              </a:rPr>
              <a:t>Do you need to do things differently? Action or schedule these</a:t>
            </a:r>
          </a:p>
          <a:p>
            <a:pPr algn="l"/>
            <a:r>
              <a:rPr lang="en-GB" dirty="0">
                <a:solidFill>
                  <a:srgbClr val="1D2125"/>
                </a:solidFill>
                <a:latin typeface="-apple-system"/>
              </a:rPr>
              <a:t>Write the reflections down. </a:t>
            </a:r>
          </a:p>
          <a:p>
            <a:pPr algn="l"/>
            <a:r>
              <a:rPr lang="en-GB" dirty="0">
                <a:solidFill>
                  <a:srgbClr val="1D2125"/>
                </a:solidFill>
                <a:latin typeface="-apple-system"/>
              </a:rPr>
              <a:t>Discuss them with people when you can. </a:t>
            </a:r>
          </a:p>
          <a:p>
            <a:r>
              <a:rPr lang="en-GB" dirty="0">
                <a:solidFill>
                  <a:srgbClr val="1D2125"/>
                </a:solidFill>
                <a:latin typeface="-apple-system"/>
              </a:rPr>
              <a:t>Reflect on the written reflections occasionally. </a:t>
            </a: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391339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steps are not always totally separate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b="0" i="0" dirty="0">
                <a:solidFill>
                  <a:srgbClr val="1D2125"/>
                </a:solidFill>
                <a:effectLst/>
                <a:latin typeface="-apple-system"/>
              </a:rPr>
              <a:t>Collaborative work often is capture + combine + sort </a:t>
            </a:r>
            <a:endParaRPr lang="en-GB" dirty="0">
              <a:solidFill>
                <a:srgbClr val="1D2125"/>
              </a:solidFill>
              <a:latin typeface="-apple-system"/>
            </a:endParaRPr>
          </a:p>
          <a:p>
            <a:pPr algn="l"/>
            <a:r>
              <a:rPr lang="en-GB" b="0" i="0" dirty="0">
                <a:solidFill>
                  <a:srgbClr val="1D2125"/>
                </a:solidFill>
                <a:effectLst/>
                <a:latin typeface="-apple-system"/>
              </a:rPr>
              <a:t>Writing the agenda and minutes are part of this</a:t>
            </a:r>
          </a:p>
          <a:p>
            <a:pPr algn="l"/>
            <a:r>
              <a:rPr lang="en-GB" b="0" i="0" dirty="0">
                <a:solidFill>
                  <a:srgbClr val="1D2125"/>
                </a:solidFill>
                <a:effectLst/>
                <a:latin typeface="-apple-system"/>
              </a:rPr>
              <a:t>Checking the minutes/agreeing the action items is too</a:t>
            </a:r>
          </a:p>
          <a:p>
            <a:pPr algn="l"/>
            <a:r>
              <a:rPr lang="en-GB" dirty="0">
                <a:solidFill>
                  <a:srgbClr val="1D2125"/>
                </a:solidFill>
                <a:latin typeface="-apple-system"/>
              </a:rPr>
              <a:t>M</a:t>
            </a:r>
            <a:r>
              <a:rPr lang="en-GB" b="0" i="0" dirty="0">
                <a:solidFill>
                  <a:srgbClr val="1D2125"/>
                </a:solidFill>
                <a:effectLst/>
                <a:latin typeface="-apple-system"/>
              </a:rPr>
              <a:t>ay need explicit follow ups to refl</a:t>
            </a:r>
            <a:r>
              <a:rPr lang="en-GB" dirty="0">
                <a:solidFill>
                  <a:srgbClr val="1D2125"/>
                </a:solidFill>
                <a:latin typeface="-apple-system"/>
              </a:rPr>
              <a:t>ect on brainstorm outputs </a:t>
            </a:r>
          </a:p>
          <a:p>
            <a:pPr algn="l"/>
            <a:r>
              <a:rPr lang="en-GB" dirty="0">
                <a:solidFill>
                  <a:srgbClr val="1D2125"/>
                </a:solidFill>
                <a:latin typeface="-apple-system"/>
              </a:rPr>
              <a:t>Put everything in a central, accessible place </a:t>
            </a:r>
          </a:p>
          <a:p>
            <a:pPr algn="l"/>
            <a:r>
              <a:rPr lang="en-GB" dirty="0">
                <a:solidFill>
                  <a:srgbClr val="1D2125"/>
                </a:solidFill>
                <a:latin typeface="-apple-system"/>
              </a:rPr>
              <a:t>Make it easy for others (e.g. put a link to the doc in an email, mark the things you want them to check with their initials/in colour/etc.)</a:t>
            </a:r>
          </a:p>
          <a:p>
            <a:pPr algn="l"/>
            <a:r>
              <a:rPr lang="en-GB" dirty="0">
                <a:solidFill>
                  <a:srgbClr val="1D2125"/>
                </a:solidFill>
                <a:latin typeface="-apple-system"/>
              </a:rPr>
              <a:t>Put sessions in comms plan/calendars/to-do lists/Trello boards/etc.</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304731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Doesn’t that take a lot of time? </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dirty="0"/>
              <a:t>Not as much as you think. </a:t>
            </a:r>
          </a:p>
          <a:p>
            <a:r>
              <a:rPr lang="en-GB" dirty="0"/>
              <a:t>It gets easier/faster with practice.</a:t>
            </a:r>
          </a:p>
          <a:p>
            <a:r>
              <a:rPr lang="en-GB" dirty="0"/>
              <a:t>If you protect this time in your calendar, others will respect it. </a:t>
            </a:r>
          </a:p>
          <a:p>
            <a:r>
              <a:rPr lang="en-GB" dirty="0"/>
              <a:t>This time is an investment in you. </a:t>
            </a:r>
          </a:p>
          <a:p>
            <a:r>
              <a:rPr lang="en-GB" dirty="0"/>
              <a:t>This time/effort saves a lot of panicked scramble later (where was that quote from?!?, etc.)</a:t>
            </a:r>
          </a:p>
          <a:p>
            <a:r>
              <a:rPr lang="en-GB" dirty="0"/>
              <a:t>You will know yourself better (is today a sort day or a refine day? A schedule day or a do day?) and act appropriately. </a:t>
            </a:r>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167604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Table of Contents</a:t>
            </a:r>
          </a:p>
        </p:txBody>
      </p:sp>
      <p:sp>
        <p:nvSpPr>
          <p:cNvPr id="3" name="Text Placeholder 2"/>
          <p:cNvSpPr>
            <a:spLocks noGrp="1"/>
          </p:cNvSpPr>
          <p:nvPr>
            <p:ph type="body" sz="quarter" idx="13"/>
          </p:nvPr>
        </p:nvSpPr>
        <p:spPr/>
        <p:txBody>
          <a:bodyPr>
            <a:normAutofit/>
          </a:bodyPr>
          <a:lstStyle/>
          <a:p>
            <a:r>
              <a:rPr lang="en-GB" dirty="0">
                <a:solidFill>
                  <a:srgbClr val="1D2125"/>
                </a:solidFill>
                <a:latin typeface="+mn-lt"/>
              </a:rPr>
              <a:t>Brains and Getting Things Done </a:t>
            </a:r>
          </a:p>
          <a:p>
            <a:r>
              <a:rPr lang="en-GB" b="0" i="0" dirty="0">
                <a:solidFill>
                  <a:srgbClr val="1D2125"/>
                </a:solidFill>
                <a:effectLst/>
                <a:latin typeface="+mn-lt"/>
              </a:rPr>
              <a:t>Collaboration and communication</a:t>
            </a:r>
          </a:p>
          <a:p>
            <a:pPr algn="l"/>
            <a:r>
              <a:rPr lang="en-GB" dirty="0">
                <a:solidFill>
                  <a:srgbClr val="1D2125"/>
                </a:solidFill>
                <a:latin typeface="+mn-lt"/>
              </a:rPr>
              <a:t>Documentation must match the purpose</a:t>
            </a:r>
          </a:p>
          <a:p>
            <a:pPr algn="l"/>
            <a:r>
              <a:rPr lang="en-GB" dirty="0">
                <a:solidFill>
                  <a:srgbClr val="1D2125"/>
                </a:solidFill>
                <a:latin typeface="+mn-lt"/>
              </a:rPr>
              <a:t>When to stop</a:t>
            </a:r>
          </a:p>
          <a:p>
            <a:pPr algn="l">
              <a:buFont typeface="Arial" panose="020B0604020202020204" pitchFamily="34" charset="0"/>
              <a:buChar char="•"/>
            </a:pPr>
            <a:r>
              <a:rPr lang="en-GB" dirty="0">
                <a:solidFill>
                  <a:srgbClr val="1D2125"/>
                </a:solidFill>
                <a:latin typeface="+mn-lt"/>
              </a:rPr>
              <a:t>Questions?</a:t>
            </a:r>
          </a:p>
          <a:p>
            <a:pPr algn="l">
              <a:buFont typeface="Arial" panose="020B0604020202020204" pitchFamily="34" charset="0"/>
              <a:buChar char="•"/>
            </a:pPr>
            <a:r>
              <a:rPr lang="en-GB" dirty="0">
                <a:solidFill>
                  <a:srgbClr val="1D2125"/>
                </a:solidFill>
                <a:latin typeface="+mn-lt"/>
              </a:rPr>
              <a:t>Breakout #2</a:t>
            </a:r>
            <a:endParaRPr lang="en-GB" dirty="0">
              <a:latin typeface="+mn-lt"/>
            </a:endParaRPr>
          </a:p>
          <a:p>
            <a:endParaRPr lang="en-GB"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97572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Incentives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Attach new habits to existing habits</a:t>
            </a:r>
          </a:p>
          <a:p>
            <a:pPr algn="l"/>
            <a:r>
              <a:rPr lang="en-GB" dirty="0">
                <a:solidFill>
                  <a:srgbClr val="1D2125"/>
                </a:solidFill>
                <a:latin typeface="-apple-system"/>
              </a:rPr>
              <a:t>Get help from others</a:t>
            </a:r>
          </a:p>
          <a:p>
            <a:pPr algn="l"/>
            <a:r>
              <a:rPr lang="en-GB" dirty="0">
                <a:solidFill>
                  <a:srgbClr val="1D2125"/>
                </a:solidFill>
                <a:latin typeface="-apple-system"/>
              </a:rPr>
              <a:t>Pomodoro technique – 4 X 25 focus minutes + 5 break minutes </a:t>
            </a:r>
          </a:p>
          <a:p>
            <a:pPr algn="l"/>
            <a:r>
              <a:rPr lang="en-GB" dirty="0">
                <a:solidFill>
                  <a:srgbClr val="1D2125"/>
                </a:solidFill>
                <a:latin typeface="-apple-system"/>
              </a:rPr>
              <a:t>Reward yourself for any steps done, tasks done, or </a:t>
            </a:r>
            <a:r>
              <a:rPr lang="en-GB" dirty="0" err="1">
                <a:solidFill>
                  <a:srgbClr val="1D2125"/>
                </a:solidFill>
                <a:latin typeface="-apple-system"/>
              </a:rPr>
              <a:t>pomodoros</a:t>
            </a:r>
            <a:endParaRPr lang="en-GB" dirty="0">
              <a:solidFill>
                <a:srgbClr val="1D2125"/>
              </a:solidFill>
              <a:latin typeface="-apple-system"/>
            </a:endParaRPr>
          </a:p>
          <a:p>
            <a:pPr algn="l"/>
            <a:r>
              <a:rPr lang="en-GB" dirty="0">
                <a:solidFill>
                  <a:srgbClr val="1D2125"/>
                </a:solidFill>
                <a:latin typeface="-apple-system"/>
              </a:rPr>
              <a:t>Alternate different kinds of tasks – creative tasks, detail tasks, menial tasks, physical tasks, etc. </a:t>
            </a:r>
          </a:p>
          <a:p>
            <a:pPr algn="l"/>
            <a:r>
              <a:rPr lang="en-GB" dirty="0">
                <a:solidFill>
                  <a:srgbClr val="1D2125"/>
                </a:solidFill>
                <a:latin typeface="-apple-system"/>
              </a:rPr>
              <a:t>Consider your strengths, motivations and incentives when scheduling </a:t>
            </a:r>
          </a:p>
          <a:p>
            <a:pPr algn="l"/>
            <a:endParaRPr lang="en-GB" dirty="0">
              <a:solidFill>
                <a:srgbClr val="1D2125"/>
              </a:solidFill>
              <a:latin typeface="-apple-system"/>
            </a:endParaRPr>
          </a:p>
          <a:p>
            <a:pPr marL="0" indent="0" algn="l">
              <a:buNone/>
            </a:pPr>
            <a:endParaRPr lang="en-GB" dirty="0">
              <a:solidFill>
                <a:srgbClr val="1D2125"/>
              </a:solidFill>
              <a:latin typeface="-apple-system"/>
            </a:endParaRPr>
          </a:p>
          <a:p>
            <a:pPr marL="0" indent="0" algn="l">
              <a:buNone/>
            </a:pPr>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3847040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motivates or incentivises you?</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21</a:t>
            </a:fld>
            <a:endParaRPr lang="en-US"/>
          </a:p>
        </p:txBody>
      </p:sp>
      <p:pic>
        <p:nvPicPr>
          <p:cNvPr id="7" name="Picture 6" descr="Participants report being motivated by feeling productive, clearing mental to-do lists, using pomodoro method timers, hitting small research goals, wide desktop screens, fun apps, built in templates, visualisation tools for to-do lists, meeting free days, data tracking tools for project progress, fun stationary, stickers, and personal rewards. ">
            <a:extLst>
              <a:ext uri="{FF2B5EF4-FFF2-40B4-BE49-F238E27FC236}">
                <a16:creationId xmlns:a16="http://schemas.microsoft.com/office/drawing/2014/main" id="{836F7BE3-0FBF-2365-956E-AB595728BBC2}"/>
              </a:ext>
            </a:extLst>
          </p:cNvPr>
          <p:cNvPicPr>
            <a:picLocks noChangeAspect="1"/>
          </p:cNvPicPr>
          <p:nvPr/>
        </p:nvPicPr>
        <p:blipFill rotWithShape="1">
          <a:blip r:embed="rId2"/>
          <a:srcRect l="2613" t="20225" r="2753" b="19101"/>
          <a:stretch/>
        </p:blipFill>
        <p:spPr>
          <a:xfrm>
            <a:off x="318498" y="1387010"/>
            <a:ext cx="11537879" cy="4161035"/>
          </a:xfrm>
          <a:prstGeom prst="rect">
            <a:avLst/>
          </a:prstGeom>
        </p:spPr>
      </p:pic>
    </p:spTree>
    <p:extLst>
      <p:ext uri="{BB962C8B-B14F-4D97-AF65-F5344CB8AC3E}">
        <p14:creationId xmlns:p14="http://schemas.microsoft.com/office/powerpoint/2010/main" val="4291411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Collaboration and communication</a:t>
            </a:r>
          </a:p>
        </p:txBody>
      </p:sp>
      <p:sp>
        <p:nvSpPr>
          <p:cNvPr id="4" name="Slide Number Placeholder 3"/>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1139222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9964"/>
            <a:ext cx="9977271" cy="548819"/>
          </a:xfrm>
        </p:spPr>
        <p:txBody>
          <a:bodyPr anchor="ctr">
            <a:normAutofit fontScale="90000"/>
          </a:bodyPr>
          <a:lstStyle/>
          <a:p>
            <a:r>
              <a:rPr lang="en-GB" sz="3300" dirty="0"/>
              <a:t>Collaboration and communication blocks reproducible if:</a:t>
            </a:r>
          </a:p>
        </p:txBody>
      </p:sp>
      <p:sp>
        <p:nvSpPr>
          <p:cNvPr id="3" name="Text Placeholder 2">
            <a:extLst>
              <a:ext uri="{C183D7F6-B498-43B3-948B-1728B52AA6E4}">
                <adec:decorative xmlns:adec="http://schemas.microsoft.com/office/drawing/2017/decorative" val="0"/>
              </a:ext>
            </a:extLst>
          </p:cNvPr>
          <p:cNvSpPr>
            <a:spLocks noGrp="1"/>
          </p:cNvSpPr>
          <p:nvPr>
            <p:ph idx="1"/>
          </p:nvPr>
        </p:nvSpPr>
        <p:spPr>
          <a:xfrm>
            <a:off x="838200" y="1459478"/>
            <a:ext cx="5044440" cy="4351338"/>
          </a:xfrm>
        </p:spPr>
        <p:txBody>
          <a:bodyPr>
            <a:normAutofit/>
          </a:bodyPr>
          <a:lstStyle/>
          <a:p>
            <a:r>
              <a:rPr lang="en-GB" dirty="0"/>
              <a:t>Things are not equally accessible</a:t>
            </a:r>
          </a:p>
          <a:p>
            <a:r>
              <a:rPr lang="en-GB" dirty="0"/>
              <a:t>Processes are not clear/documented</a:t>
            </a:r>
          </a:p>
          <a:p>
            <a:r>
              <a:rPr lang="en-GB" dirty="0"/>
              <a:t>Teams/people are siloed</a:t>
            </a:r>
          </a:p>
          <a:p>
            <a:r>
              <a:rPr lang="en-GB" dirty="0"/>
              <a:t>Decisions are not discussed, justified or documented</a:t>
            </a:r>
          </a:p>
          <a:p>
            <a:r>
              <a:rPr lang="en-GB" dirty="0"/>
              <a:t>Credit or contribution is not agreed or documented</a:t>
            </a:r>
          </a:p>
          <a:p>
            <a:r>
              <a:rPr lang="en-GB" dirty="0"/>
              <a:t>Timelines are not documented</a:t>
            </a:r>
          </a:p>
          <a:p>
            <a:pPr marL="0" indent="0">
              <a:buNone/>
            </a:pPr>
            <a:endParaRPr lang="en-GB" dirty="0"/>
          </a:p>
        </p:txBody>
      </p:sp>
      <p:pic>
        <p:nvPicPr>
          <p:cNvPr id="17" name="Picture 16">
            <a:extLst>
              <a:ext uri="{FF2B5EF4-FFF2-40B4-BE49-F238E27FC236}">
                <a16:creationId xmlns:a16="http://schemas.microsoft.com/office/drawing/2014/main" id="{0AAFF22B-9218-4195-9575-E9F67D6F8C45}"/>
              </a:ext>
              <a:ext uri="{C183D7F6-B498-43B3-948B-1728B52AA6E4}">
                <adec:decorative xmlns:adec="http://schemas.microsoft.com/office/drawing/2017/decorative" val="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82640" y="1739599"/>
            <a:ext cx="5910677" cy="2799795"/>
          </a:xfrm>
          <a:prstGeom prst="rect">
            <a:avLst/>
          </a:prstGeom>
        </p:spPr>
      </p:pic>
      <p:sp>
        <p:nvSpPr>
          <p:cNvPr id="18" name="TextBox 17">
            <a:extLst>
              <a:ext uri="{FF2B5EF4-FFF2-40B4-BE49-F238E27FC236}">
                <a16:creationId xmlns:a16="http://schemas.microsoft.com/office/drawing/2014/main" id="{307D8889-1276-4A80-8A7E-2FA08D1E1760}"/>
              </a:ext>
              <a:ext uri="{C183D7F6-B498-43B3-948B-1728B52AA6E4}">
                <adec:decorative xmlns:adec="http://schemas.microsoft.com/office/drawing/2017/decorative" val="1"/>
              </a:ext>
            </a:extLst>
          </p:cNvPr>
          <p:cNvSpPr txBox="1"/>
          <p:nvPr/>
        </p:nvSpPr>
        <p:spPr>
          <a:xfrm>
            <a:off x="6512955" y="4547848"/>
            <a:ext cx="4719471" cy="230832"/>
          </a:xfrm>
          <a:prstGeom prst="rect">
            <a:avLst/>
          </a:prstGeom>
          <a:noFill/>
        </p:spPr>
        <p:txBody>
          <a:bodyPr wrap="square" rtlCol="0">
            <a:spAutoFit/>
          </a:bodyPr>
          <a:lstStyle/>
          <a:p>
            <a:r>
              <a:rPr lang="en-GB" sz="900">
                <a:hlinkClick r:id="rId4" tooltip="http://www.boche.net/blog/index.php/2010/06/16/vmware-tools-install-a-general-system-error-occurred-internal-error/"/>
              </a:rPr>
              <a:t>This Photo</a:t>
            </a:r>
            <a:r>
              <a:rPr lang="en-GB" sz="900"/>
              <a:t> by Unknown Author is licensed under </a:t>
            </a:r>
            <a:r>
              <a:rPr lang="en-GB" sz="900">
                <a:hlinkClick r:id="rId5" tooltip="https://creativecommons.org/licenses/by-sa/3.0/"/>
              </a:rPr>
              <a:t>CC BY-SA</a:t>
            </a:r>
            <a:endParaRPr lang="en-GB" sz="900"/>
          </a:p>
        </p:txBody>
      </p:sp>
      <p:sp>
        <p:nvSpPr>
          <p:cNvPr id="4" name="Slide Number Placeholder 3"/>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23</a:t>
            </a:fld>
            <a:endParaRPr lang="en-US"/>
          </a:p>
        </p:txBody>
      </p:sp>
    </p:spTree>
    <p:extLst>
      <p:ext uri="{BB962C8B-B14F-4D97-AF65-F5344CB8AC3E}">
        <p14:creationId xmlns:p14="http://schemas.microsoft.com/office/powerpoint/2010/main" val="404042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of these has frustrated you in the past?</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24</a:t>
            </a:fld>
            <a:endParaRPr lang="en-US"/>
          </a:p>
        </p:txBody>
      </p:sp>
      <p:pic>
        <p:nvPicPr>
          <p:cNvPr id="5" name="Picture 4" descr="Participants report being frustrated by out-of-date software and documentation, incorrect package versions, inaccessible files, unclear or missing documentation, repeating discussions or meetings because the decisions were not documented, and minor typos that have caused big delays. ">
            <a:extLst>
              <a:ext uri="{FF2B5EF4-FFF2-40B4-BE49-F238E27FC236}">
                <a16:creationId xmlns:a16="http://schemas.microsoft.com/office/drawing/2014/main" id="{F62FCC6C-CAF4-055D-D038-A7E8826B3F9B}"/>
              </a:ext>
            </a:extLst>
          </p:cNvPr>
          <p:cNvPicPr>
            <a:picLocks noChangeAspect="1"/>
          </p:cNvPicPr>
          <p:nvPr/>
        </p:nvPicPr>
        <p:blipFill rotWithShape="1">
          <a:blip r:embed="rId2"/>
          <a:srcRect l="2612" t="20674" r="2922" b="50000"/>
          <a:stretch/>
        </p:blipFill>
        <p:spPr>
          <a:xfrm>
            <a:off x="318499" y="1417834"/>
            <a:ext cx="11517330" cy="2011166"/>
          </a:xfrm>
          <a:prstGeom prst="rect">
            <a:avLst/>
          </a:prstGeom>
        </p:spPr>
      </p:pic>
    </p:spTree>
    <p:extLst>
      <p:ext uri="{BB962C8B-B14F-4D97-AF65-F5344CB8AC3E}">
        <p14:creationId xmlns:p14="http://schemas.microsoft.com/office/powerpoint/2010/main" val="184790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E9BF-5F3D-CD6B-A947-AFD02044326F}"/>
              </a:ext>
            </a:extLst>
          </p:cNvPr>
          <p:cNvSpPr>
            <a:spLocks noGrp="1"/>
          </p:cNvSpPr>
          <p:nvPr>
            <p:ph type="title"/>
          </p:nvPr>
        </p:nvSpPr>
        <p:spPr/>
        <p:txBody>
          <a:bodyPr/>
          <a:lstStyle/>
          <a:p>
            <a:r>
              <a:rPr lang="en-GB" dirty="0"/>
              <a:t>Assume nothing</a:t>
            </a:r>
          </a:p>
        </p:txBody>
      </p:sp>
      <p:sp>
        <p:nvSpPr>
          <p:cNvPr id="3" name="Text Placeholder 2">
            <a:extLst>
              <a:ext uri="{FF2B5EF4-FFF2-40B4-BE49-F238E27FC236}">
                <a16:creationId xmlns:a16="http://schemas.microsoft.com/office/drawing/2014/main" id="{63D388AA-2DD8-6CEE-36C8-4F42FC737B00}"/>
              </a:ext>
            </a:extLst>
          </p:cNvPr>
          <p:cNvSpPr>
            <a:spLocks noGrp="1"/>
          </p:cNvSpPr>
          <p:nvPr>
            <p:ph type="body" sz="quarter" idx="13"/>
          </p:nvPr>
        </p:nvSpPr>
        <p:spPr/>
        <p:txBody>
          <a:bodyPr>
            <a:normAutofit/>
          </a:bodyPr>
          <a:lstStyle/>
          <a:p>
            <a:pPr lvl="1"/>
            <a:r>
              <a:rPr lang="en-GB" dirty="0">
                <a:solidFill>
                  <a:srgbClr val="212322"/>
                </a:solidFill>
                <a:latin typeface="+mn-lt"/>
              </a:rPr>
              <a:t>Language</a:t>
            </a:r>
          </a:p>
          <a:p>
            <a:pPr lvl="1"/>
            <a:r>
              <a:rPr lang="en-GB" b="0" i="0" dirty="0">
                <a:solidFill>
                  <a:srgbClr val="212322"/>
                </a:solidFill>
                <a:effectLst/>
                <a:latin typeface="+mn-lt"/>
              </a:rPr>
              <a:t>Terminology</a:t>
            </a:r>
          </a:p>
          <a:p>
            <a:pPr lvl="1"/>
            <a:r>
              <a:rPr lang="en-GB" b="0" i="0" dirty="0">
                <a:solidFill>
                  <a:srgbClr val="212322"/>
                </a:solidFill>
                <a:effectLst/>
                <a:latin typeface="+mn-lt"/>
              </a:rPr>
              <a:t>Platforms</a:t>
            </a:r>
          </a:p>
          <a:p>
            <a:pPr lvl="1"/>
            <a:r>
              <a:rPr lang="en-GB" b="0" i="0" dirty="0">
                <a:solidFill>
                  <a:srgbClr val="212322"/>
                </a:solidFill>
                <a:effectLst/>
                <a:latin typeface="+mn-lt"/>
              </a:rPr>
              <a:t>Requirements</a:t>
            </a:r>
          </a:p>
          <a:p>
            <a:pPr lvl="1"/>
            <a:r>
              <a:rPr lang="en-GB" b="0" i="0" dirty="0">
                <a:solidFill>
                  <a:srgbClr val="212322"/>
                </a:solidFill>
                <a:effectLst/>
                <a:latin typeface="+mn-lt"/>
              </a:rPr>
              <a:t>Traditions</a:t>
            </a:r>
          </a:p>
          <a:p>
            <a:pPr lvl="1"/>
            <a:r>
              <a:rPr lang="en-GB" dirty="0">
                <a:solidFill>
                  <a:srgbClr val="212322"/>
                </a:solidFill>
                <a:latin typeface="+mn-lt"/>
              </a:rPr>
              <a:t>Habits</a:t>
            </a:r>
          </a:p>
          <a:p>
            <a:pPr lvl="1"/>
            <a:r>
              <a:rPr lang="en-GB" b="0" i="0" dirty="0">
                <a:solidFill>
                  <a:srgbClr val="212322"/>
                </a:solidFill>
                <a:effectLst/>
                <a:latin typeface="+mn-lt"/>
              </a:rPr>
              <a:t>Naming conventions</a:t>
            </a:r>
          </a:p>
          <a:p>
            <a:pPr lvl="1"/>
            <a:r>
              <a:rPr lang="en-GB" dirty="0">
                <a:solidFill>
                  <a:srgbClr val="212322"/>
                </a:solidFill>
                <a:latin typeface="+mn-lt"/>
              </a:rPr>
              <a:t>Storage locations</a:t>
            </a:r>
          </a:p>
          <a:p>
            <a:pPr lvl="1"/>
            <a:r>
              <a:rPr lang="en-GB" dirty="0">
                <a:solidFill>
                  <a:srgbClr val="212322"/>
                </a:solidFill>
                <a:latin typeface="+mn-lt"/>
              </a:rPr>
              <a:t>Track changes?</a:t>
            </a:r>
            <a:endParaRPr lang="en-GB" b="0" i="0" dirty="0">
              <a:solidFill>
                <a:srgbClr val="212322"/>
              </a:solidFill>
              <a:effectLst/>
              <a:latin typeface="+mn-lt"/>
            </a:endParaRPr>
          </a:p>
          <a:p>
            <a:pPr lvl="1"/>
            <a:r>
              <a:rPr lang="en-GB" dirty="0">
                <a:solidFill>
                  <a:srgbClr val="212322"/>
                </a:solidFill>
                <a:latin typeface="+mn-lt"/>
              </a:rPr>
              <a:t>E</a:t>
            </a:r>
            <a:r>
              <a:rPr lang="en-GB" b="0" i="0" dirty="0">
                <a:solidFill>
                  <a:srgbClr val="212322"/>
                </a:solidFill>
                <a:effectLst/>
                <a:latin typeface="+mn-lt"/>
              </a:rPr>
              <a:t>tc.</a:t>
            </a:r>
          </a:p>
          <a:p>
            <a:pPr marL="457200" lvl="1" indent="0">
              <a:buNone/>
            </a:pPr>
            <a:endParaRPr lang="en-GB" dirty="0">
              <a:solidFill>
                <a:srgbClr val="212322"/>
              </a:solidFill>
              <a:latin typeface="+mn-lt"/>
            </a:endParaRPr>
          </a:p>
        </p:txBody>
      </p:sp>
      <p:sp>
        <p:nvSpPr>
          <p:cNvPr id="4" name="Slide Number Placeholder 3">
            <a:extLst>
              <a:ext uri="{FF2B5EF4-FFF2-40B4-BE49-F238E27FC236}">
                <a16:creationId xmlns:a16="http://schemas.microsoft.com/office/drawing/2014/main" id="{87AB8658-D50C-366F-8466-A3E3490AE03C}"/>
              </a:ext>
            </a:extLst>
          </p:cNvPr>
          <p:cNvSpPr>
            <a:spLocks noGrp="1"/>
          </p:cNvSpPr>
          <p:nvPr>
            <p:ph type="sldNum" sz="quarter" idx="12"/>
          </p:nvPr>
        </p:nvSpPr>
        <p:spPr/>
        <p:txBody>
          <a:bodyPr/>
          <a:lstStyle/>
          <a:p>
            <a:fld id="{016687C5-7511-7743-B429-3BDBE272F28B}" type="slidenum">
              <a:rPr lang="en-US" smtClean="0"/>
              <a:t>25</a:t>
            </a:fld>
            <a:endParaRPr lang="en-US"/>
          </a:p>
        </p:txBody>
      </p:sp>
    </p:spTree>
    <p:extLst>
      <p:ext uri="{BB962C8B-B14F-4D97-AF65-F5344CB8AC3E}">
        <p14:creationId xmlns:p14="http://schemas.microsoft.com/office/powerpoint/2010/main" val="11929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3409"/>
            <a:ext cx="9977271" cy="548819"/>
          </a:xfrm>
        </p:spPr>
        <p:txBody>
          <a:bodyPr anchor="ctr">
            <a:normAutofit/>
          </a:bodyPr>
          <a:lstStyle/>
          <a:p>
            <a:r>
              <a:rPr lang="en-GB" sz="3300" dirty="0"/>
              <a:t>Distribute, designate, delegate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a:xfrm>
            <a:off x="838200" y="1524001"/>
            <a:ext cx="9977438" cy="3220994"/>
          </a:xfrm>
        </p:spPr>
        <p:txBody>
          <a:bodyPr>
            <a:normAutofit/>
          </a:bodyPr>
          <a:lstStyle/>
          <a:p>
            <a:r>
              <a:rPr lang="en-GB" dirty="0"/>
              <a:t>Distribute – divide work to all according to individual skills/responsibility/time</a:t>
            </a:r>
          </a:p>
          <a:p>
            <a:r>
              <a:rPr lang="en-GB" dirty="0"/>
              <a:t>Designate – Clarify the priority and urgency of each task</a:t>
            </a:r>
          </a:p>
          <a:p>
            <a:r>
              <a:rPr lang="en-GB" dirty="0"/>
              <a:t>Delegate – Trust the trustworthy to represent you</a:t>
            </a:r>
          </a:p>
          <a:p>
            <a:endParaRPr lang="en-GB" dirty="0"/>
          </a:p>
        </p:txBody>
      </p:sp>
      <p:sp>
        <p:nvSpPr>
          <p:cNvPr id="4" name="Slide Number Placeholder 3"/>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26</a:t>
            </a:fld>
            <a:endParaRPr lang="en-US"/>
          </a:p>
        </p:txBody>
      </p:sp>
    </p:spTree>
    <p:extLst>
      <p:ext uri="{BB962C8B-B14F-4D97-AF65-F5344CB8AC3E}">
        <p14:creationId xmlns:p14="http://schemas.microsoft.com/office/powerpoint/2010/main" val="301901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Use good tools</a:t>
            </a:r>
          </a:p>
        </p:txBody>
      </p:sp>
      <p:pic>
        <p:nvPicPr>
          <p:cNvPr id="6" name="Picture 5" descr="A PhD comic showing a student create several versions of a document, each named in an increasingly laboured and unintelligible way that attempts to  keep track of comments, dates, purpose and more.">
            <a:extLst>
              <a:ext uri="{FF2B5EF4-FFF2-40B4-BE49-F238E27FC236}">
                <a16:creationId xmlns:a16="http://schemas.microsoft.com/office/drawing/2014/main" id="{4C30E006-9D99-475E-B1C6-81A9673B0B92}"/>
              </a:ext>
            </a:extLst>
          </p:cNvPr>
          <p:cNvPicPr>
            <a:picLocks noChangeAspect="1"/>
          </p:cNvPicPr>
          <p:nvPr/>
        </p:nvPicPr>
        <p:blipFill>
          <a:blip r:embed="rId3"/>
          <a:stretch>
            <a:fillRect/>
          </a:stretch>
        </p:blipFill>
        <p:spPr>
          <a:xfrm>
            <a:off x="838200" y="1147813"/>
            <a:ext cx="4154383" cy="5539176"/>
          </a:xfrm>
          <a:prstGeom prst="rect">
            <a:avLst/>
          </a:prstGeom>
        </p:spPr>
      </p:pic>
      <p:pic>
        <p:nvPicPr>
          <p:cNvPr id="3" name="Picture 2" descr="An xkcd comic showing one figure astonished at the numerous confusing and meaninglessly named files in another figure's documents folder. ">
            <a:extLst>
              <a:ext uri="{FF2B5EF4-FFF2-40B4-BE49-F238E27FC236}">
                <a16:creationId xmlns:a16="http://schemas.microsoft.com/office/drawing/2014/main" id="{4C30E006-9D99-475E-B1C6-81A9673B0B92}"/>
              </a:ext>
            </a:extLst>
          </p:cNvPr>
          <p:cNvPicPr>
            <a:picLocks noChangeAspect="1"/>
          </p:cNvPicPr>
          <p:nvPr/>
        </p:nvPicPr>
        <p:blipFill>
          <a:blip r:embed="rId4"/>
          <a:srcRect/>
          <a:stretch/>
        </p:blipFill>
        <p:spPr>
          <a:xfrm>
            <a:off x="5812280" y="1086942"/>
            <a:ext cx="3333531" cy="5539176"/>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527859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Reflect! Processes are never done</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b="0" i="0" dirty="0">
                <a:solidFill>
                  <a:srgbClr val="1D2125"/>
                </a:solidFill>
                <a:effectLst/>
                <a:latin typeface="-apple-system"/>
              </a:rPr>
              <a:t>Consider the legacy</a:t>
            </a:r>
          </a:p>
          <a:p>
            <a:pPr algn="l"/>
            <a:r>
              <a:rPr lang="en-GB" b="0" i="0" dirty="0">
                <a:solidFill>
                  <a:srgbClr val="1D2125"/>
                </a:solidFill>
                <a:effectLst/>
                <a:latin typeface="-apple-system"/>
              </a:rPr>
              <a:t>Sometimes things blow up unexpectedly (and much later)</a:t>
            </a:r>
          </a:p>
          <a:p>
            <a:pPr algn="l"/>
            <a:r>
              <a:rPr lang="en-GB" dirty="0">
                <a:solidFill>
                  <a:srgbClr val="1D2125"/>
                </a:solidFill>
                <a:latin typeface="-apple-system"/>
              </a:rPr>
              <a:t>Take time to reflect on what was done/how/when/etc.</a:t>
            </a:r>
          </a:p>
          <a:p>
            <a:pPr algn="l"/>
            <a:r>
              <a:rPr lang="en-GB" dirty="0">
                <a:solidFill>
                  <a:srgbClr val="1D2125"/>
                </a:solidFill>
                <a:latin typeface="-apple-system"/>
              </a:rPr>
              <a:t>Maintain contact with collaborators (if possible) to make it easier to reflect collaboratively</a:t>
            </a:r>
          </a:p>
          <a:p>
            <a:pPr algn="l"/>
            <a:r>
              <a:rPr lang="en-GB" dirty="0">
                <a:solidFill>
                  <a:srgbClr val="1D2125"/>
                </a:solidFill>
                <a:latin typeface="-apple-system"/>
              </a:rPr>
              <a:t>Share what went well on the project as well as what went well in the process</a:t>
            </a:r>
          </a:p>
          <a:p>
            <a:pPr marL="0" indent="0" algn="l">
              <a:buNone/>
            </a:pPr>
            <a:endParaRPr lang="en-GB" b="0" i="0" dirty="0">
              <a:solidFill>
                <a:srgbClr val="1D2125"/>
              </a:solidFill>
              <a:effectLst/>
              <a:latin typeface="-apple-system"/>
            </a:endParaRPr>
          </a:p>
          <a:p>
            <a:pPr algn="l"/>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160626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some collab/comms wins and/or fails</a:t>
            </a:r>
            <a:endParaRPr lang="en-GB" sz="3600" dirty="0"/>
          </a:p>
        </p:txBody>
      </p:sp>
      <p:sp>
        <p:nvSpPr>
          <p:cNvPr id="4" name="Slide Number Placeholder 3"/>
          <p:cNvSpPr>
            <a:spLocks noGrp="1"/>
          </p:cNvSpPr>
          <p:nvPr>
            <p:ph type="sldNum" sz="quarter" idx="16"/>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687C5-7511-7743-B429-3BDBE272F28B}" type="slidenum">
              <a:rPr lang="en-US" smtClean="0"/>
              <a:pPr/>
              <a:t>29</a:t>
            </a:fld>
            <a:endParaRPr lang="en-US"/>
          </a:p>
        </p:txBody>
      </p:sp>
      <p:pic>
        <p:nvPicPr>
          <p:cNvPr id="7" name="Picture 6" descr="Participants report wins like not deleting anything in a collaborative GitHub repository, using Teams and Sharepoint, using Jira and Confluence to manage tasks and documentation, and direct communication. &#10;They also report fails like code being overwritten by not using git, and minor errors in formal documentation that took excessive time to correct.  ">
            <a:extLst>
              <a:ext uri="{FF2B5EF4-FFF2-40B4-BE49-F238E27FC236}">
                <a16:creationId xmlns:a16="http://schemas.microsoft.com/office/drawing/2014/main" id="{2BA373DA-392B-28D1-B335-A2429E7B1AA5}"/>
              </a:ext>
            </a:extLst>
          </p:cNvPr>
          <p:cNvPicPr>
            <a:picLocks noChangeAspect="1"/>
          </p:cNvPicPr>
          <p:nvPr/>
        </p:nvPicPr>
        <p:blipFill rotWithShape="1">
          <a:blip r:embed="rId3"/>
          <a:srcRect l="2444" t="19626" r="3005" b="20000"/>
          <a:stretch/>
        </p:blipFill>
        <p:spPr>
          <a:xfrm>
            <a:off x="297950" y="1345915"/>
            <a:ext cx="11527605" cy="4140486"/>
          </a:xfrm>
          <a:prstGeom prst="rect">
            <a:avLst/>
          </a:prstGeom>
        </p:spPr>
      </p:pic>
    </p:spTree>
    <p:extLst>
      <p:ext uri="{BB962C8B-B14F-4D97-AF65-F5344CB8AC3E}">
        <p14:creationId xmlns:p14="http://schemas.microsoft.com/office/powerpoint/2010/main" val="3097849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Brains and Getting Things Done</a:t>
            </a:r>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268230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Documentation must match purpose</a:t>
            </a:r>
          </a:p>
        </p:txBody>
      </p:sp>
      <p:sp>
        <p:nvSpPr>
          <p:cNvPr id="4" name="Slide Number Placeholder 3"/>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370246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by you, for you</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Lots of your documentation may never be used/seen by others</a:t>
            </a:r>
          </a:p>
          <a:p>
            <a:pPr algn="l"/>
            <a:r>
              <a:rPr lang="en-GB" dirty="0">
                <a:solidFill>
                  <a:srgbClr val="1D2125"/>
                </a:solidFill>
                <a:latin typeface="-apple-system"/>
              </a:rPr>
              <a:t>It is still useful to document because:</a:t>
            </a:r>
          </a:p>
          <a:p>
            <a:pPr lvl="1"/>
            <a:r>
              <a:rPr lang="en-GB" dirty="0">
                <a:solidFill>
                  <a:srgbClr val="1D2125"/>
                </a:solidFill>
                <a:latin typeface="-apple-system"/>
              </a:rPr>
              <a:t>Can relieve your mind (out of my head, into my lists)</a:t>
            </a:r>
          </a:p>
          <a:p>
            <a:pPr lvl="1"/>
            <a:r>
              <a:rPr lang="en-GB" dirty="0">
                <a:solidFill>
                  <a:srgbClr val="1D2125"/>
                </a:solidFill>
                <a:latin typeface="-apple-system"/>
              </a:rPr>
              <a:t>Create an evidence trail should there ever be some kind of formal complaint (always document things along this line)</a:t>
            </a:r>
          </a:p>
          <a:p>
            <a:pPr lvl="1"/>
            <a:r>
              <a:rPr lang="en-GB" dirty="0">
                <a:solidFill>
                  <a:srgbClr val="1D2125"/>
                </a:solidFill>
                <a:latin typeface="-apple-system"/>
              </a:rPr>
              <a:t>Reassuring when you feel you’ve “done nothing”</a:t>
            </a:r>
          </a:p>
          <a:p>
            <a:pPr lvl="1"/>
            <a:r>
              <a:rPr lang="en-GB" dirty="0">
                <a:solidFill>
                  <a:srgbClr val="1D2125"/>
                </a:solidFill>
                <a:latin typeface="-apple-system"/>
              </a:rPr>
              <a:t>Are useful to peruse when you go to brush up your CV</a:t>
            </a:r>
          </a:p>
          <a:p>
            <a:pPr lvl="1"/>
            <a:r>
              <a:rPr lang="en-GB" dirty="0">
                <a:solidFill>
                  <a:srgbClr val="1D2125"/>
                </a:solidFill>
                <a:latin typeface="-apple-system"/>
              </a:rPr>
              <a:t>Lots of other reasons that may be quite personal</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31</a:t>
            </a:fld>
            <a:endParaRPr lang="en-US"/>
          </a:p>
        </p:txBody>
      </p:sp>
    </p:spTree>
    <p:extLst>
      <p:ext uri="{BB962C8B-B14F-4D97-AF65-F5344CB8AC3E}">
        <p14:creationId xmlns:p14="http://schemas.microsoft.com/office/powerpoint/2010/main" val="716844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 you, by you</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r>
              <a:rPr lang="en-GB" dirty="0"/>
              <a:t>Spend less time on how it looks, more time on how it works</a:t>
            </a:r>
          </a:p>
          <a:p>
            <a:r>
              <a:rPr lang="en-GB" dirty="0"/>
              <a:t>It is important that you feel it is easy (or pleasant?) to use this documentation system for your own benefit</a:t>
            </a:r>
          </a:p>
          <a:p>
            <a:r>
              <a:rPr lang="en-GB" dirty="0"/>
              <a:t>Make sure you know how to get things out of it safely if needed</a:t>
            </a:r>
          </a:p>
          <a:p>
            <a:r>
              <a:rPr lang="en-GB" dirty="0"/>
              <a:t>Make a legacy plan for it</a:t>
            </a:r>
          </a:p>
          <a:p>
            <a:pPr marL="0" indent="0" algn="l">
              <a:buNone/>
            </a:pPr>
            <a:endParaRPr lang="en-GB" dirty="0"/>
          </a:p>
          <a:p>
            <a:pPr marL="0" indent="0" algn="l">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32</a:t>
            </a:fld>
            <a:endParaRPr lang="en-US"/>
          </a:p>
        </p:txBody>
      </p:sp>
    </p:spTree>
    <p:extLst>
      <p:ext uri="{BB962C8B-B14F-4D97-AF65-F5344CB8AC3E}">
        <p14:creationId xmlns:p14="http://schemas.microsoft.com/office/powerpoint/2010/main" val="1096392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to stay in-team</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Lots of documentation is only seen/used briefly by your direct team</a:t>
            </a:r>
          </a:p>
          <a:p>
            <a:pPr algn="l"/>
            <a:r>
              <a:rPr lang="en-GB" dirty="0">
                <a:solidFill>
                  <a:srgbClr val="1D2125"/>
                </a:solidFill>
                <a:latin typeface="-apple-system"/>
              </a:rPr>
              <a:t>That doesn’t mean they are not useful to document because:</a:t>
            </a:r>
          </a:p>
          <a:p>
            <a:pPr lvl="1"/>
            <a:r>
              <a:rPr lang="en-GB" dirty="0">
                <a:solidFill>
                  <a:srgbClr val="1D2125"/>
                </a:solidFill>
                <a:latin typeface="-apple-system"/>
              </a:rPr>
              <a:t>Necessary step to moving ideas forward to tangible products</a:t>
            </a:r>
          </a:p>
          <a:p>
            <a:pPr lvl="1"/>
            <a:r>
              <a:rPr lang="en-GB" dirty="0">
                <a:solidFill>
                  <a:srgbClr val="1D2125"/>
                </a:solidFill>
                <a:latin typeface="-apple-system"/>
              </a:rPr>
              <a:t>Track credit/contribution for ideas to appropriate people/teams</a:t>
            </a:r>
          </a:p>
          <a:p>
            <a:pPr lvl="1"/>
            <a:r>
              <a:rPr lang="en-GB" dirty="0">
                <a:solidFill>
                  <a:srgbClr val="1D2125"/>
                </a:solidFill>
                <a:latin typeface="-apple-system"/>
              </a:rPr>
              <a:t>Resource for sense check (especially after a holiday…)</a:t>
            </a:r>
          </a:p>
          <a:p>
            <a:pPr lvl="1"/>
            <a:r>
              <a:rPr lang="en-GB" dirty="0">
                <a:solidFill>
                  <a:srgbClr val="1D2125"/>
                </a:solidFill>
                <a:latin typeface="-apple-system"/>
              </a:rPr>
              <a:t>Capture discussions that may turn into future work</a:t>
            </a:r>
          </a:p>
          <a:p>
            <a:pPr lvl="1"/>
            <a:r>
              <a:rPr lang="en-GB" dirty="0">
                <a:solidFill>
                  <a:srgbClr val="1D2125"/>
                </a:solidFill>
                <a:latin typeface="-apple-system"/>
              </a:rPr>
              <a:t>Et cetera</a:t>
            </a:r>
          </a:p>
        </p:txBody>
      </p:sp>
      <p:sp>
        <p:nvSpPr>
          <p:cNvPr id="4" name="Slide Number Placeholder 3"/>
          <p:cNvSpPr>
            <a:spLocks noGrp="1"/>
          </p:cNvSpPr>
          <p:nvPr>
            <p:ph type="sldNum" sz="quarter" idx="12"/>
          </p:nvPr>
        </p:nvSpPr>
        <p:spPr/>
        <p:txBody>
          <a:bodyPr/>
          <a:lstStyle/>
          <a:p>
            <a:fld id="{016687C5-7511-7743-B429-3BDBE272F28B}" type="slidenum">
              <a:rPr lang="en-US" smtClean="0"/>
              <a:t>33</a:t>
            </a:fld>
            <a:endParaRPr lang="en-US"/>
          </a:p>
        </p:txBody>
      </p:sp>
    </p:spTree>
    <p:extLst>
      <p:ext uri="{BB962C8B-B14F-4D97-AF65-F5344CB8AC3E}">
        <p14:creationId xmlns:p14="http://schemas.microsoft.com/office/powerpoint/2010/main" val="187839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Stay in-team</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Locations, conventions and responsibilities agreed</a:t>
            </a:r>
          </a:p>
          <a:p>
            <a:pPr algn="l"/>
            <a:r>
              <a:rPr lang="en-GB" dirty="0">
                <a:solidFill>
                  <a:srgbClr val="1D2125"/>
                </a:solidFill>
                <a:latin typeface="-apple-system"/>
              </a:rPr>
              <a:t>Spend more time checking it is readable, works for everyone, that everyone is participating</a:t>
            </a:r>
          </a:p>
          <a:p>
            <a:pPr algn="l"/>
            <a:r>
              <a:rPr lang="en-GB" dirty="0">
                <a:solidFill>
                  <a:srgbClr val="1D2125"/>
                </a:solidFill>
                <a:latin typeface="-apple-system"/>
              </a:rPr>
              <a:t>Make sure everyone knows what can and cannot be shared outside of the team if needed</a:t>
            </a:r>
          </a:p>
          <a:p>
            <a:pPr algn="l"/>
            <a:r>
              <a:rPr lang="en-GB" dirty="0">
                <a:solidFill>
                  <a:srgbClr val="1D2125"/>
                </a:solidFill>
                <a:latin typeface="-apple-system"/>
              </a:rPr>
              <a:t>Needs a legacy plan to ensure everything works if key players leave or after project is done</a:t>
            </a:r>
          </a:p>
          <a:p>
            <a:pPr algn="l"/>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34</a:t>
            </a:fld>
            <a:endParaRPr lang="en-US"/>
          </a:p>
        </p:txBody>
      </p:sp>
    </p:spTree>
    <p:extLst>
      <p:ext uri="{BB962C8B-B14F-4D97-AF65-F5344CB8AC3E}">
        <p14:creationId xmlns:p14="http://schemas.microsoft.com/office/powerpoint/2010/main" val="3971621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Does your project have a legacy plan?</a:t>
            </a:r>
            <a:endParaRPr lang="en-GB" sz="3600" dirty="0"/>
          </a:p>
        </p:txBody>
      </p:sp>
      <p:pic>
        <p:nvPicPr>
          <p:cNvPr id="5" name="Picture 4" descr="A bar chart showing that 5 poll participants have a legacy plan but it is not written down and 2 have not even considered a legacy plan. ">
            <a:extLst>
              <a:ext uri="{FF2B5EF4-FFF2-40B4-BE49-F238E27FC236}">
                <a16:creationId xmlns:a16="http://schemas.microsoft.com/office/drawing/2014/main" id="{3150AA07-D381-D4ED-5AEA-5270861B37FD}"/>
              </a:ext>
            </a:extLst>
          </p:cNvPr>
          <p:cNvPicPr>
            <a:picLocks noChangeAspect="1"/>
          </p:cNvPicPr>
          <p:nvPr/>
        </p:nvPicPr>
        <p:blipFill rotWithShape="1">
          <a:blip r:embed="rId2"/>
          <a:srcRect l="24270" t="25018" r="25084" b="18652"/>
          <a:stretch/>
        </p:blipFill>
        <p:spPr>
          <a:xfrm>
            <a:off x="2958956" y="1715784"/>
            <a:ext cx="6174769" cy="3863083"/>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35</a:t>
            </a:fld>
            <a:endParaRPr lang="en-US"/>
          </a:p>
        </p:txBody>
      </p:sp>
    </p:spTree>
    <p:extLst>
      <p:ext uri="{BB962C8B-B14F-4D97-AF65-F5344CB8AC3E}">
        <p14:creationId xmlns:p14="http://schemas.microsoft.com/office/powerpoint/2010/main" val="1935227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to share with the higher ups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Fewer things will seen/used with formal structures</a:t>
            </a:r>
          </a:p>
          <a:p>
            <a:pPr algn="l"/>
            <a:r>
              <a:rPr lang="en-GB" dirty="0">
                <a:solidFill>
                  <a:srgbClr val="1D2125"/>
                </a:solidFill>
                <a:latin typeface="-apple-system"/>
              </a:rPr>
              <a:t>Ethics applications, funding bids, job extension requests, etc.</a:t>
            </a:r>
          </a:p>
          <a:p>
            <a:pPr algn="l"/>
            <a:r>
              <a:rPr lang="en-GB" dirty="0">
                <a:solidFill>
                  <a:srgbClr val="1D2125"/>
                </a:solidFill>
                <a:latin typeface="-apple-system"/>
              </a:rPr>
              <a:t>You need to keep these as well as the supporting documentation that produced them:</a:t>
            </a:r>
          </a:p>
          <a:p>
            <a:pPr lvl="1"/>
            <a:r>
              <a:rPr lang="en-GB" dirty="0">
                <a:solidFill>
                  <a:srgbClr val="1D2125"/>
                </a:solidFill>
                <a:latin typeface="-apple-system"/>
              </a:rPr>
              <a:t>Things in formal documentation are not always as they appear</a:t>
            </a:r>
          </a:p>
          <a:p>
            <a:pPr lvl="1"/>
            <a:r>
              <a:rPr lang="en-GB" dirty="0">
                <a:solidFill>
                  <a:srgbClr val="1D2125"/>
                </a:solidFill>
                <a:latin typeface="-apple-system"/>
              </a:rPr>
              <a:t>Formal requirements for you can mean formal support/approval too!</a:t>
            </a:r>
          </a:p>
          <a:p>
            <a:pPr lvl="1"/>
            <a:r>
              <a:rPr lang="en-GB" dirty="0">
                <a:solidFill>
                  <a:srgbClr val="1D2125"/>
                </a:solidFill>
                <a:latin typeface="-apple-system"/>
              </a:rPr>
              <a:t>Et cetera</a:t>
            </a:r>
          </a:p>
        </p:txBody>
      </p:sp>
      <p:sp>
        <p:nvSpPr>
          <p:cNvPr id="4" name="Slide Number Placeholder 3"/>
          <p:cNvSpPr>
            <a:spLocks noGrp="1"/>
          </p:cNvSpPr>
          <p:nvPr>
            <p:ph type="sldNum" sz="quarter" idx="12"/>
          </p:nvPr>
        </p:nvSpPr>
        <p:spPr/>
        <p:txBody>
          <a:bodyPr/>
          <a:lstStyle/>
          <a:p>
            <a:fld id="{016687C5-7511-7743-B429-3BDBE272F28B}" type="slidenum">
              <a:rPr lang="en-US" smtClean="0"/>
              <a:t>36</a:t>
            </a:fld>
            <a:endParaRPr lang="en-US"/>
          </a:p>
        </p:txBody>
      </p:sp>
    </p:spTree>
    <p:extLst>
      <p:ext uri="{BB962C8B-B14F-4D97-AF65-F5344CB8AC3E}">
        <p14:creationId xmlns:p14="http://schemas.microsoft.com/office/powerpoint/2010/main" val="3743424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 with the higher ups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Probably comes with specific forms, criteria, deadlines</a:t>
            </a:r>
          </a:p>
          <a:p>
            <a:pPr algn="l"/>
            <a:r>
              <a:rPr lang="en-GB" dirty="0">
                <a:solidFill>
                  <a:srgbClr val="1D2125"/>
                </a:solidFill>
                <a:latin typeface="-apple-system"/>
              </a:rPr>
              <a:t>Always keep copies for yourself</a:t>
            </a:r>
          </a:p>
          <a:p>
            <a:pPr algn="l"/>
            <a:r>
              <a:rPr lang="en-GB" dirty="0">
                <a:solidFill>
                  <a:srgbClr val="1D2125"/>
                </a:solidFill>
                <a:latin typeface="-apple-system"/>
              </a:rPr>
              <a:t>Ensure you are getting what you are owed as well as doing what you are required to do (formal agreements are always two-way streets)</a:t>
            </a:r>
          </a:p>
          <a:p>
            <a:pPr algn="l"/>
            <a:r>
              <a:rPr lang="en-GB" dirty="0">
                <a:solidFill>
                  <a:srgbClr val="1D2125"/>
                </a:solidFill>
                <a:latin typeface="-apple-system"/>
              </a:rPr>
              <a:t>Maybe share more widely with/without anonymisation?</a:t>
            </a:r>
          </a:p>
        </p:txBody>
      </p:sp>
      <p:sp>
        <p:nvSpPr>
          <p:cNvPr id="4" name="Slide Number Placeholder 3"/>
          <p:cNvSpPr>
            <a:spLocks noGrp="1"/>
          </p:cNvSpPr>
          <p:nvPr>
            <p:ph type="sldNum" sz="quarter" idx="12"/>
          </p:nvPr>
        </p:nvSpPr>
        <p:spPr/>
        <p:txBody>
          <a:bodyPr/>
          <a:lstStyle/>
          <a:p>
            <a:fld id="{016687C5-7511-7743-B429-3BDBE272F28B}" type="slidenum">
              <a:rPr lang="en-US" smtClean="0"/>
              <a:t>37</a:t>
            </a:fld>
            <a:endParaRPr lang="en-US"/>
          </a:p>
        </p:txBody>
      </p:sp>
    </p:spTree>
    <p:extLst>
      <p:ext uri="{BB962C8B-B14F-4D97-AF65-F5344CB8AC3E}">
        <p14:creationId xmlns:p14="http://schemas.microsoft.com/office/powerpoint/2010/main" val="2974002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Have you ever requested a formal document from a colleague as an example?</a:t>
            </a:r>
            <a:endParaRPr lang="en-GB" sz="3600" dirty="0"/>
          </a:p>
        </p:txBody>
      </p:sp>
      <p:pic>
        <p:nvPicPr>
          <p:cNvPr id="5" name="Picture 4" descr="A bar chart showing that 3 poll respondents had requested to see a colleague's formal document many times, 3 had asked once or twice and 2 had never asked even though they wanted to. ">
            <a:extLst>
              <a:ext uri="{FF2B5EF4-FFF2-40B4-BE49-F238E27FC236}">
                <a16:creationId xmlns:a16="http://schemas.microsoft.com/office/drawing/2014/main" id="{10414F9C-573E-4599-5AD3-FF3C343D88D2}"/>
              </a:ext>
            </a:extLst>
          </p:cNvPr>
          <p:cNvPicPr>
            <a:picLocks noChangeAspect="1"/>
          </p:cNvPicPr>
          <p:nvPr/>
        </p:nvPicPr>
        <p:blipFill rotWithShape="1">
          <a:blip r:embed="rId2"/>
          <a:srcRect l="28652" t="33259" r="26517" b="17753"/>
          <a:stretch/>
        </p:blipFill>
        <p:spPr>
          <a:xfrm>
            <a:off x="3493213" y="2280863"/>
            <a:ext cx="5465852" cy="3359650"/>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Tree>
    <p:extLst>
      <p:ext uri="{BB962C8B-B14F-4D97-AF65-F5344CB8AC3E}">
        <p14:creationId xmlns:p14="http://schemas.microsoft.com/office/powerpoint/2010/main" val="4061991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Documentation to share with other researchers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Autofit/>
          </a:bodyPr>
          <a:lstStyle/>
          <a:p>
            <a:pPr algn="l"/>
            <a:r>
              <a:rPr lang="en-GB" dirty="0">
                <a:solidFill>
                  <a:srgbClr val="1D2125"/>
                </a:solidFill>
                <a:latin typeface="-apple-system"/>
              </a:rPr>
              <a:t>Put it where everyone can see your article/chapter/output</a:t>
            </a:r>
          </a:p>
          <a:p>
            <a:pPr algn="l"/>
            <a:r>
              <a:rPr lang="en-GB" dirty="0">
                <a:solidFill>
                  <a:srgbClr val="1D2125"/>
                </a:solidFill>
                <a:latin typeface="-apple-system"/>
              </a:rPr>
              <a:t>Final stage and working stages are different</a:t>
            </a:r>
          </a:p>
          <a:p>
            <a:pPr algn="l"/>
            <a:r>
              <a:rPr lang="en-GB" dirty="0">
                <a:solidFill>
                  <a:srgbClr val="1D2125"/>
                </a:solidFill>
                <a:latin typeface="-apple-system"/>
              </a:rPr>
              <a:t>Legacy plan here too</a:t>
            </a:r>
          </a:p>
          <a:p>
            <a:r>
              <a:rPr lang="en-GB" dirty="0">
                <a:solidFill>
                  <a:srgbClr val="1D2125"/>
                </a:solidFill>
                <a:latin typeface="-apple-system"/>
              </a:rPr>
              <a:t>Not everyone will want to examine your code/data</a:t>
            </a:r>
          </a:p>
          <a:p>
            <a:r>
              <a:rPr lang="en-GB" dirty="0">
                <a:solidFill>
                  <a:srgbClr val="1D2125"/>
                </a:solidFill>
                <a:latin typeface="-apple-system"/>
              </a:rPr>
              <a:t>But you should still document as if they would:</a:t>
            </a:r>
          </a:p>
          <a:p>
            <a:pPr lvl="1"/>
            <a:r>
              <a:rPr lang="en-GB" sz="2400" dirty="0">
                <a:solidFill>
                  <a:srgbClr val="1D2125"/>
                </a:solidFill>
                <a:latin typeface="-apple-system"/>
              </a:rPr>
              <a:t>As much end-to-end process as possible</a:t>
            </a:r>
          </a:p>
          <a:p>
            <a:pPr lvl="1"/>
            <a:r>
              <a:rPr lang="en-GB" sz="2400" dirty="0">
                <a:solidFill>
                  <a:srgbClr val="1D2125"/>
                </a:solidFill>
                <a:latin typeface="-apple-system"/>
              </a:rPr>
              <a:t>As much data/code/analysis/other as possible</a:t>
            </a:r>
          </a:p>
          <a:p>
            <a:pPr lvl="1"/>
            <a:r>
              <a:rPr lang="en-GB" sz="2400" dirty="0">
                <a:solidFill>
                  <a:srgbClr val="1D2125"/>
                </a:solidFill>
                <a:latin typeface="-apple-system"/>
              </a:rPr>
              <a:t>No one has ever told me my code was ugly</a:t>
            </a:r>
          </a:p>
          <a:p>
            <a:pPr lvl="1"/>
            <a:r>
              <a:rPr lang="en-GB" sz="2400" dirty="0">
                <a:solidFill>
                  <a:srgbClr val="1D2125"/>
                </a:solidFill>
                <a:latin typeface="-apple-system"/>
              </a:rPr>
              <a:t>A couple of really techy people were genuinely amazed that I published my entire research project in an interactive notebook. </a:t>
            </a:r>
          </a:p>
          <a:p>
            <a:pPr algn="l"/>
            <a:r>
              <a:rPr lang="en-GB" dirty="0">
                <a:solidFill>
                  <a:srgbClr val="1D2125"/>
                </a:solidFill>
                <a:latin typeface="-apple-system"/>
              </a:rPr>
              <a:t>Don’t be embarrassed.</a:t>
            </a:r>
          </a:p>
        </p:txBody>
      </p:sp>
      <p:sp>
        <p:nvSpPr>
          <p:cNvPr id="4" name="Slide Number Placeholder 3"/>
          <p:cNvSpPr>
            <a:spLocks noGrp="1"/>
          </p:cNvSpPr>
          <p:nvPr>
            <p:ph type="sldNum" sz="quarter" idx="12"/>
          </p:nvPr>
        </p:nvSpPr>
        <p:spPr/>
        <p:txBody>
          <a:bodyPr/>
          <a:lstStyle/>
          <a:p>
            <a:fld id="{016687C5-7511-7743-B429-3BDBE272F28B}" type="slidenum">
              <a:rPr lang="en-US" smtClean="0"/>
              <a:t>39</a:t>
            </a:fld>
            <a:endParaRPr lang="en-US"/>
          </a:p>
        </p:txBody>
      </p:sp>
    </p:spTree>
    <p:extLst>
      <p:ext uri="{BB962C8B-B14F-4D97-AF65-F5344CB8AC3E}">
        <p14:creationId xmlns:p14="http://schemas.microsoft.com/office/powerpoint/2010/main" val="2602432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Brains: good for having ideas, not keeping ideas</a:t>
            </a:r>
            <a:endParaRPr lang="en-GB" sz="3600" dirty="0"/>
          </a:p>
        </p:txBody>
      </p:sp>
      <p:pic>
        <p:nvPicPr>
          <p:cNvPr id="6" name="Picture 5" descr="A 4 panel cartoon in which a brain says &quot;Hey, here's a good idea...&quot; to a person who is in bed about to sleep who says to themselves &quot;Damn, I should write that down in the morning&quot;. The brain responds with &quot;Write what down?&quot; and the final panel shows the person, now in near total darkness, staring wide awake with a regretful expression. ">
            <a:extLst>
              <a:ext uri="{FF2B5EF4-FFF2-40B4-BE49-F238E27FC236}">
                <a16:creationId xmlns:a16="http://schemas.microsoft.com/office/drawing/2014/main" id="{D8C4EE10-EE95-4B0E-B2B1-B064F4B86624}"/>
              </a:ext>
            </a:extLst>
          </p:cNvPr>
          <p:cNvPicPr>
            <a:picLocks noChangeAspect="1"/>
          </p:cNvPicPr>
          <p:nvPr/>
        </p:nvPicPr>
        <p:blipFill>
          <a:blip r:embed="rId3"/>
          <a:stretch>
            <a:fillRect/>
          </a:stretch>
        </p:blipFill>
        <p:spPr>
          <a:xfrm>
            <a:off x="3050517" y="1243833"/>
            <a:ext cx="5444972" cy="5477642"/>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3491887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tell what kind of documentation it is?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dirty="0">
                <a:solidFill>
                  <a:srgbClr val="1D2125"/>
                </a:solidFill>
                <a:latin typeface="-apple-system"/>
              </a:rPr>
              <a:t>Is it necessary to reproduce the work </a:t>
            </a:r>
            <a:r>
              <a:rPr lang="en-GB" i="1" dirty="0">
                <a:solidFill>
                  <a:srgbClr val="1D2125"/>
                </a:solidFill>
                <a:latin typeface="-apple-system"/>
              </a:rPr>
              <a:t>exactly</a:t>
            </a:r>
            <a:r>
              <a:rPr lang="en-GB" dirty="0">
                <a:solidFill>
                  <a:srgbClr val="1D2125"/>
                </a:solidFill>
                <a:latin typeface="-apple-system"/>
              </a:rPr>
              <a:t> ?</a:t>
            </a:r>
          </a:p>
          <a:p>
            <a:pPr algn="l"/>
            <a:r>
              <a:rPr lang="en-GB" dirty="0">
                <a:solidFill>
                  <a:srgbClr val="1D2125"/>
                </a:solidFill>
                <a:latin typeface="-apple-system"/>
              </a:rPr>
              <a:t>Is it helpful to reproduce the work in any way?</a:t>
            </a:r>
          </a:p>
          <a:p>
            <a:pPr algn="l"/>
            <a:r>
              <a:rPr lang="en-GB" dirty="0">
                <a:solidFill>
                  <a:srgbClr val="1D2125"/>
                </a:solidFill>
                <a:latin typeface="-apple-system"/>
              </a:rPr>
              <a:t>Are there any restrictions against sharing it?</a:t>
            </a:r>
          </a:p>
          <a:p>
            <a:pPr algn="l"/>
            <a:r>
              <a:rPr lang="en-GB" dirty="0">
                <a:solidFill>
                  <a:srgbClr val="1D2125"/>
                </a:solidFill>
                <a:latin typeface="-apple-system"/>
              </a:rPr>
              <a:t>Will it be useful to support you in some kind of claim/dispute?</a:t>
            </a:r>
          </a:p>
          <a:p>
            <a:pPr algn="l"/>
            <a:r>
              <a:rPr lang="en-GB" dirty="0">
                <a:solidFill>
                  <a:srgbClr val="1D2125"/>
                </a:solidFill>
                <a:latin typeface="-apple-system"/>
              </a:rPr>
              <a:t>Is it a massive hassle to make it suitable for public consumption?</a:t>
            </a:r>
          </a:p>
          <a:p>
            <a:pPr algn="l"/>
            <a:r>
              <a:rPr lang="en-GB" dirty="0">
                <a:solidFill>
                  <a:srgbClr val="1D2125"/>
                </a:solidFill>
                <a:latin typeface="-apple-system"/>
              </a:rPr>
              <a:t>Will it hurt you to share it?</a:t>
            </a:r>
          </a:p>
        </p:txBody>
      </p:sp>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Tree>
    <p:extLst>
      <p:ext uri="{BB962C8B-B14F-4D97-AF65-F5344CB8AC3E}">
        <p14:creationId xmlns:p14="http://schemas.microsoft.com/office/powerpoint/2010/main" val="75105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level of sharing is right for this? 1</a:t>
            </a:r>
            <a:endParaRPr lang="en-GB" sz="3600" dirty="0"/>
          </a:p>
        </p:txBody>
      </p:sp>
      <p:pic>
        <p:nvPicPr>
          <p:cNvPr id="5" name="Picture 4" descr="When asked to rank these things on what level of sharing is correct on a scale from 0 (me only) to 10 (whole world), participants said that:&#10;a lab notebooks should be a 5.1, meeting notes should be a 3.6, final code should be a 9.5 and a legacy plan should be a 4.1. ">
            <a:extLst>
              <a:ext uri="{FF2B5EF4-FFF2-40B4-BE49-F238E27FC236}">
                <a16:creationId xmlns:a16="http://schemas.microsoft.com/office/drawing/2014/main" id="{BF594ED9-E655-22E2-B187-1F0B97435072}"/>
              </a:ext>
            </a:extLst>
          </p:cNvPr>
          <p:cNvPicPr>
            <a:picLocks noChangeAspect="1"/>
          </p:cNvPicPr>
          <p:nvPr/>
        </p:nvPicPr>
        <p:blipFill rotWithShape="1">
          <a:blip r:embed="rId2"/>
          <a:srcRect l="26376" t="33259" r="26517" b="13858"/>
          <a:stretch/>
        </p:blipFill>
        <p:spPr>
          <a:xfrm>
            <a:off x="3215811" y="2280863"/>
            <a:ext cx="5743254" cy="3626778"/>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41</a:t>
            </a:fld>
            <a:endParaRPr lang="en-US"/>
          </a:p>
        </p:txBody>
      </p:sp>
    </p:spTree>
    <p:extLst>
      <p:ext uri="{BB962C8B-B14F-4D97-AF65-F5344CB8AC3E}">
        <p14:creationId xmlns:p14="http://schemas.microsoft.com/office/powerpoint/2010/main" val="2203744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level of sharing is right for this? 2</a:t>
            </a:r>
            <a:endParaRPr lang="en-GB" sz="3600" dirty="0"/>
          </a:p>
        </p:txBody>
      </p:sp>
      <p:pic>
        <p:nvPicPr>
          <p:cNvPr id="6" name="Picture 5" descr="When asked to rank these things on what level of sharing is correct on a scale from 0 (me only) to 10 (whole world), participants said that:&#10;raw data should be a 6.3, code history should be a 5, final and/or synthetic data should be a 8.3 and a published article should be a 9.9. ">
            <a:extLst>
              <a:ext uri="{FF2B5EF4-FFF2-40B4-BE49-F238E27FC236}">
                <a16:creationId xmlns:a16="http://schemas.microsoft.com/office/drawing/2014/main" id="{15F738A8-963B-0457-3B48-CF9ECD3E11E5}"/>
              </a:ext>
            </a:extLst>
          </p:cNvPr>
          <p:cNvPicPr>
            <a:picLocks noChangeAspect="1"/>
          </p:cNvPicPr>
          <p:nvPr/>
        </p:nvPicPr>
        <p:blipFill rotWithShape="1">
          <a:blip r:embed="rId2"/>
          <a:srcRect l="23427" t="27116" r="22977" b="15356"/>
          <a:stretch/>
        </p:blipFill>
        <p:spPr>
          <a:xfrm>
            <a:off x="2856216" y="1859622"/>
            <a:ext cx="6534364" cy="3945277"/>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42</a:t>
            </a:fld>
            <a:endParaRPr lang="en-US"/>
          </a:p>
        </p:txBody>
      </p:sp>
    </p:spTree>
    <p:extLst>
      <p:ext uri="{BB962C8B-B14F-4D97-AF65-F5344CB8AC3E}">
        <p14:creationId xmlns:p14="http://schemas.microsoft.com/office/powerpoint/2010/main" val="1290262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When to stop</a:t>
            </a:r>
          </a:p>
        </p:txBody>
      </p:sp>
      <p:sp>
        <p:nvSpPr>
          <p:cNvPr id="4" name="Slide Number Placeholder 3"/>
          <p:cNvSpPr>
            <a:spLocks noGrp="1"/>
          </p:cNvSpPr>
          <p:nvPr>
            <p:ph type="sldNum" sz="quarter" idx="12"/>
          </p:nvPr>
        </p:nvSpPr>
        <p:spPr/>
        <p:txBody>
          <a:bodyPr/>
          <a:lstStyle/>
          <a:p>
            <a:fld id="{016687C5-7511-7743-B429-3BDBE272F28B}" type="slidenum">
              <a:rPr lang="en-US" smtClean="0"/>
              <a:t>43</a:t>
            </a:fld>
            <a:endParaRPr lang="en-US"/>
          </a:p>
        </p:txBody>
      </p:sp>
    </p:spTree>
    <p:extLst>
      <p:ext uri="{BB962C8B-B14F-4D97-AF65-F5344CB8AC3E}">
        <p14:creationId xmlns:p14="http://schemas.microsoft.com/office/powerpoint/2010/main" val="3367549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9964"/>
            <a:ext cx="9977271" cy="548819"/>
          </a:xfrm>
        </p:spPr>
        <p:txBody>
          <a:bodyPr anchor="ctr">
            <a:normAutofit/>
          </a:bodyPr>
          <a:lstStyle/>
          <a:p>
            <a:r>
              <a:rPr lang="en-GB" sz="3300"/>
              <a:t>Keep everything that you can keep</a:t>
            </a:r>
          </a:p>
        </p:txBody>
      </p:sp>
      <p:sp>
        <p:nvSpPr>
          <p:cNvPr id="4" name="Slide Number Placeholder 3"/>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44</a:t>
            </a:fld>
            <a:endParaRPr lang="en-US"/>
          </a:p>
        </p:txBody>
      </p:sp>
      <p:graphicFrame>
        <p:nvGraphicFramePr>
          <p:cNvPr id="6" name="Text Placeholder 2" descr="Ideas, meeting agenda and minutes, sources, code environments and more gets kept. &#10;This helps document the process, the work, the decisions and actions, etc. &#10;More effort put into creating the documentation makes them more useful later. &#10;You may need to anonymize or store the documentation securely. ">
            <a:extLst>
              <a:ext uri="{FF2B5EF4-FFF2-40B4-BE49-F238E27FC236}">
                <a16:creationId xmlns:a16="http://schemas.microsoft.com/office/drawing/2014/main" id="{BAE01788-17D1-6A2D-7100-0F1184D71C7D}"/>
              </a:ext>
            </a:extLst>
          </p:cNvPr>
          <p:cNvGraphicFramePr/>
          <p:nvPr>
            <p:extLst>
              <p:ext uri="{D42A27DB-BD31-4B8C-83A1-F6EECF244321}">
                <p14:modId xmlns:p14="http://schemas.microsoft.com/office/powerpoint/2010/main" val="1935665584"/>
              </p:ext>
            </p:extLst>
          </p:nvPr>
        </p:nvGraphicFramePr>
        <p:xfrm>
          <a:off x="838200" y="1773238"/>
          <a:ext cx="942498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894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When to </a:t>
            </a:r>
            <a:r>
              <a:rPr lang="en-GB" dirty="0"/>
              <a:t>stop documenting</a:t>
            </a:r>
            <a:endParaRPr lang="en-GB" sz="3600" dirty="0"/>
          </a:p>
        </p:txBody>
      </p:sp>
      <p:sp>
        <p:nvSpPr>
          <p:cNvPr id="3" name="Text Placeholder 2"/>
          <p:cNvSpPr>
            <a:spLocks noGrp="1"/>
          </p:cNvSpPr>
          <p:nvPr>
            <p:ph type="body" sz="quarter" idx="13"/>
          </p:nvPr>
        </p:nvSpPr>
        <p:spPr/>
        <p:txBody>
          <a:bodyPr>
            <a:normAutofit/>
          </a:bodyPr>
          <a:lstStyle/>
          <a:p>
            <a:r>
              <a:rPr lang="en-GB" dirty="0"/>
              <a:t>Do not document/share anything that you do not have a right to document/share</a:t>
            </a:r>
          </a:p>
          <a:p>
            <a:r>
              <a:rPr lang="en-GB" dirty="0"/>
              <a:t>E.G. ask to record interviews, ask if people are happy to be listed as corresponding author, etc. </a:t>
            </a:r>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45</a:t>
            </a:fld>
            <a:endParaRPr lang="en-US"/>
          </a:p>
        </p:txBody>
      </p:sp>
    </p:spTree>
    <p:extLst>
      <p:ext uri="{BB962C8B-B14F-4D97-AF65-F5344CB8AC3E}">
        <p14:creationId xmlns:p14="http://schemas.microsoft.com/office/powerpoint/2010/main" val="4084314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Also, stop </a:t>
            </a:r>
            <a:r>
              <a:rPr lang="en-GB" dirty="0"/>
              <a:t>documenting when…</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dirty="0"/>
              <a:t>You are spending more time on the documentation than on the actual work. </a:t>
            </a:r>
          </a:p>
          <a:p>
            <a:pPr marL="0" indent="0">
              <a:buNone/>
            </a:pPr>
            <a:endParaRPr lang="en-GB" dirty="0"/>
          </a:p>
          <a:p>
            <a:pPr marL="0" indent="0">
              <a:buNone/>
            </a:pPr>
            <a:r>
              <a:rPr lang="en-GB" dirty="0"/>
              <a:t>If you find the documentation to workflow balance is off, try:</a:t>
            </a:r>
          </a:p>
          <a:p>
            <a:r>
              <a:rPr lang="en-GB" dirty="0"/>
              <a:t>Automating the boring stuff</a:t>
            </a:r>
          </a:p>
          <a:p>
            <a:r>
              <a:rPr lang="en-GB" dirty="0"/>
              <a:t>Using better tools/processes</a:t>
            </a:r>
          </a:p>
          <a:p>
            <a:r>
              <a:rPr lang="en-GB" dirty="0"/>
              <a:t>Scaling back/rescoping the project</a:t>
            </a:r>
          </a:p>
          <a:p>
            <a:r>
              <a:rPr lang="en-GB" dirty="0"/>
              <a:t>Recruiting help for sanity checks</a:t>
            </a:r>
          </a:p>
          <a:p>
            <a:r>
              <a:rPr lang="en-GB" dirty="0"/>
              <a:t>Other suggestions?</a:t>
            </a:r>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46</a:t>
            </a:fld>
            <a:endParaRPr lang="en-US"/>
          </a:p>
        </p:txBody>
      </p:sp>
    </p:spTree>
    <p:extLst>
      <p:ext uri="{BB962C8B-B14F-4D97-AF65-F5344CB8AC3E}">
        <p14:creationId xmlns:p14="http://schemas.microsoft.com/office/powerpoint/2010/main" val="3630971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Any more ideas about documentation?</a:t>
            </a:r>
          </a:p>
        </p:txBody>
      </p:sp>
      <p:sp>
        <p:nvSpPr>
          <p:cNvPr id="3" name="Slide Number Placeholder 2"/>
          <p:cNvSpPr>
            <a:spLocks noGrp="1"/>
          </p:cNvSpPr>
          <p:nvPr>
            <p:ph type="sldNum" sz="quarter" idx="12"/>
          </p:nvPr>
        </p:nvSpPr>
        <p:spPr/>
        <p:txBody>
          <a:bodyPr/>
          <a:lstStyle/>
          <a:p>
            <a:fld id="{016687C5-7511-7743-B429-3BDBE272F28B}" type="slidenum">
              <a:rPr lang="en-US" smtClean="0"/>
              <a:t>47</a:t>
            </a:fld>
            <a:endParaRPr lang="en-US"/>
          </a:p>
        </p:txBody>
      </p:sp>
      <p:pic>
        <p:nvPicPr>
          <p:cNvPr id="6" name="Picture 5" descr="Participants mentioned that testing process documents with someone outside the team helped ensure they were fit for purpose, that documenting code is hard when working in a trial and error manner, that appropriate folderization for documentation matters, that recording versions matters and that writing clear comments in code helps when writing a methodology section. ">
            <a:extLst>
              <a:ext uri="{FF2B5EF4-FFF2-40B4-BE49-F238E27FC236}">
                <a16:creationId xmlns:a16="http://schemas.microsoft.com/office/drawing/2014/main" id="{4267CEB5-4433-FD0E-B591-82BF4AF6AEAE}"/>
              </a:ext>
            </a:extLst>
          </p:cNvPr>
          <p:cNvPicPr>
            <a:picLocks noChangeAspect="1"/>
          </p:cNvPicPr>
          <p:nvPr/>
        </p:nvPicPr>
        <p:blipFill rotWithShape="1">
          <a:blip r:embed="rId3"/>
          <a:srcRect l="2697" t="19626" r="2837" b="18951"/>
          <a:stretch/>
        </p:blipFill>
        <p:spPr>
          <a:xfrm>
            <a:off x="328773" y="1345914"/>
            <a:ext cx="11517330" cy="4212405"/>
          </a:xfrm>
          <a:prstGeom prst="rect">
            <a:avLst/>
          </a:prstGeom>
        </p:spPr>
      </p:pic>
    </p:spTree>
    <p:extLst>
      <p:ext uri="{BB962C8B-B14F-4D97-AF65-F5344CB8AC3E}">
        <p14:creationId xmlns:p14="http://schemas.microsoft.com/office/powerpoint/2010/main" val="3450214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Slide Number Placeholder 2"/>
          <p:cNvSpPr>
            <a:spLocks noGrp="1"/>
          </p:cNvSpPr>
          <p:nvPr>
            <p:ph type="sldNum" sz="quarter" idx="12"/>
          </p:nvPr>
        </p:nvSpPr>
        <p:spPr/>
        <p:txBody>
          <a:bodyPr/>
          <a:lstStyle/>
          <a:p>
            <a:fld id="{016687C5-7511-7743-B429-3BDBE272F28B}" type="slidenum">
              <a:rPr lang="en-US" smtClean="0"/>
              <a:t>48</a:t>
            </a:fld>
            <a:endParaRPr lang="en-US"/>
          </a:p>
        </p:txBody>
      </p:sp>
      <p:sp>
        <p:nvSpPr>
          <p:cNvPr id="9" name="TextBox 8">
            <a:extLst>
              <a:ext uri="{FF2B5EF4-FFF2-40B4-BE49-F238E27FC236}">
                <a16:creationId xmlns:a16="http://schemas.microsoft.com/office/drawing/2014/main" id="{75A5B038-249C-4317-A39E-2F7E3A765307}"/>
              </a:ext>
            </a:extLst>
          </p:cNvPr>
          <p:cNvSpPr txBox="1"/>
          <p:nvPr/>
        </p:nvSpPr>
        <p:spPr>
          <a:xfrm>
            <a:off x="120580" y="1382928"/>
            <a:ext cx="11917344" cy="2862322"/>
          </a:xfrm>
          <a:prstGeom prst="rect">
            <a:avLst/>
          </a:prstGeom>
          <a:noFill/>
        </p:spPr>
        <p:txBody>
          <a:bodyPr wrap="square" rtlCol="0">
            <a:spAutoFit/>
          </a:bodyPr>
          <a:lstStyle/>
          <a:p>
            <a:pPr marL="285750" indent="-285750" algn="l">
              <a:buFont typeface="Arial" panose="020B0604020202020204" pitchFamily="34" charset="0"/>
              <a:buChar char="•"/>
            </a:pPr>
            <a:r>
              <a:rPr lang="en-GB" dirty="0"/>
              <a:t>Falk </a:t>
            </a:r>
            <a:r>
              <a:rPr lang="en-GB" dirty="0" err="1"/>
              <a:t>Huettig</a:t>
            </a:r>
            <a:r>
              <a:rPr lang="en-GB" dirty="0"/>
              <a:t>, </a:t>
            </a:r>
            <a:r>
              <a:rPr lang="en-GB" dirty="0" err="1"/>
              <a:t>Régine</a:t>
            </a:r>
            <a:r>
              <a:rPr lang="en-GB" dirty="0"/>
              <a:t> Kolinsky &amp; Thomas </a:t>
            </a:r>
            <a:r>
              <a:rPr lang="en-GB" dirty="0" err="1"/>
              <a:t>Lachmann</a:t>
            </a:r>
            <a:r>
              <a:rPr lang="en-GB" dirty="0"/>
              <a:t> (2018) The culturally </a:t>
            </a:r>
            <a:r>
              <a:rPr lang="en-GB" dirty="0" err="1"/>
              <a:t>coopted</a:t>
            </a:r>
            <a:r>
              <a:rPr lang="en-GB" dirty="0"/>
              <a:t> brain: how literacy affects the human mind, Language, Cognition and Neuroscience, 33:3, 275-277, </a:t>
            </a:r>
            <a:r>
              <a:rPr lang="en-GB" dirty="0">
                <a:hlinkClick r:id="rId3"/>
              </a:rPr>
              <a:t>https://doi.org/10.1080/23273798.2018.1425803</a:t>
            </a:r>
            <a:endParaRPr lang="en-GB" dirty="0"/>
          </a:p>
          <a:p>
            <a:pPr marL="285750" indent="-285750" algn="l">
              <a:buFont typeface="Arial" panose="020B0604020202020204" pitchFamily="34" charset="0"/>
              <a:buChar char="•"/>
            </a:pPr>
            <a:r>
              <a:rPr lang="en-GB" dirty="0" err="1">
                <a:solidFill>
                  <a:srgbClr val="212322"/>
                </a:solidFill>
              </a:rPr>
              <a:t>Demoulin</a:t>
            </a:r>
            <a:r>
              <a:rPr lang="en-GB" dirty="0">
                <a:solidFill>
                  <a:srgbClr val="212322"/>
                </a:solidFill>
              </a:rPr>
              <a:t>, C., Kolinsky, R. Does learning to read shape verbal working memory?. </a:t>
            </a:r>
            <a:r>
              <a:rPr lang="en-GB" dirty="0" err="1">
                <a:solidFill>
                  <a:srgbClr val="212322"/>
                </a:solidFill>
              </a:rPr>
              <a:t>Psychon</a:t>
            </a:r>
            <a:r>
              <a:rPr lang="en-GB" dirty="0">
                <a:solidFill>
                  <a:srgbClr val="212322"/>
                </a:solidFill>
              </a:rPr>
              <a:t> Bull Rev 23, 703–722 (2016). </a:t>
            </a:r>
            <a:r>
              <a:rPr lang="en-GB" dirty="0">
                <a:solidFill>
                  <a:srgbClr val="212322"/>
                </a:solidFill>
                <a:hlinkClick r:id="rId4"/>
              </a:rPr>
              <a:t>https://doi.org/10.3758/s13423-015-0956-7</a:t>
            </a:r>
            <a:r>
              <a:rPr lang="en-GB" dirty="0">
                <a:solidFill>
                  <a:srgbClr val="212322"/>
                </a:solidFill>
              </a:rPr>
              <a:t> </a:t>
            </a:r>
          </a:p>
          <a:p>
            <a:pPr marL="285750" indent="-285750" algn="l">
              <a:buFont typeface="Arial" panose="020B0604020202020204" pitchFamily="34" charset="0"/>
              <a:buChar char="•"/>
            </a:pPr>
            <a:r>
              <a:rPr lang="en-GB" dirty="0">
                <a:solidFill>
                  <a:srgbClr val="212322"/>
                </a:solidFill>
              </a:rPr>
              <a:t>Wikipedia community. (2022). "Getting Things Done."   Retrieved 21/03/2022, from </a:t>
            </a:r>
            <a:r>
              <a:rPr lang="en-GB" dirty="0">
                <a:solidFill>
                  <a:srgbClr val="212322"/>
                </a:solidFill>
                <a:hlinkClick r:id="rId5"/>
              </a:rPr>
              <a:t>https://en.wikipedia.org/wiki/Getting_Things_Done</a:t>
            </a:r>
            <a:r>
              <a:rPr lang="en-GB" dirty="0">
                <a:solidFill>
                  <a:srgbClr val="212322"/>
                </a:solidFill>
              </a:rPr>
              <a:t>.</a:t>
            </a:r>
          </a:p>
          <a:p>
            <a:pPr marL="285750" indent="-285750" algn="l">
              <a:buFont typeface="Arial" panose="020B0604020202020204" pitchFamily="34" charset="0"/>
              <a:buChar char="•"/>
            </a:pPr>
            <a:r>
              <a:rPr lang="en-GB" dirty="0">
                <a:solidFill>
                  <a:srgbClr val="212322"/>
                </a:solidFill>
              </a:rPr>
              <a:t>Wikipedia community. (2022). “Pomodoro Technique.” Retrieved 02/05/202</a:t>
            </a:r>
            <a:r>
              <a:rPr lang="en-GB">
                <a:solidFill>
                  <a:srgbClr val="212322"/>
                </a:solidFill>
              </a:rPr>
              <a:t>, from </a:t>
            </a:r>
            <a:r>
              <a:rPr lang="en-GB" dirty="0">
                <a:solidFill>
                  <a:srgbClr val="212322"/>
                </a:solidFill>
                <a:hlinkClick r:id="rId6"/>
              </a:rPr>
              <a:t>https://en.wikipedia.org/wiki/Pomodoro</a:t>
            </a:r>
            <a:r>
              <a:rPr lang="en-GB">
                <a:solidFill>
                  <a:srgbClr val="212322"/>
                </a:solidFill>
                <a:hlinkClick r:id="rId6"/>
              </a:rPr>
              <a:t>_Technique</a:t>
            </a:r>
            <a:r>
              <a:rPr lang="en-GB">
                <a:solidFill>
                  <a:srgbClr val="212322"/>
                </a:solidFill>
              </a:rPr>
              <a:t>. </a:t>
            </a:r>
            <a:endParaRPr lang="en-GB" dirty="0">
              <a:solidFill>
                <a:srgbClr val="212322"/>
              </a:solidFill>
            </a:endParaRPr>
          </a:p>
          <a:p>
            <a:pPr marL="285750" indent="-285750" algn="l">
              <a:buFont typeface="Arial" panose="020B0604020202020204" pitchFamily="34" charset="0"/>
              <a:buChar char="•"/>
            </a:pPr>
            <a:endParaRPr lang="en-GB" u="sng" dirty="0">
              <a:solidFill>
                <a:srgbClr val="212322"/>
              </a:solidFill>
            </a:endParaRPr>
          </a:p>
        </p:txBody>
      </p:sp>
    </p:spTree>
    <p:extLst>
      <p:ext uri="{BB962C8B-B14F-4D97-AF65-F5344CB8AC3E}">
        <p14:creationId xmlns:p14="http://schemas.microsoft.com/office/powerpoint/2010/main" val="1938689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Q&amp;A</a:t>
            </a:r>
          </a:p>
        </p:txBody>
      </p:sp>
      <p:sp>
        <p:nvSpPr>
          <p:cNvPr id="4" name="Slide Number Placeholder 3"/>
          <p:cNvSpPr>
            <a:spLocks noGrp="1"/>
          </p:cNvSpPr>
          <p:nvPr>
            <p:ph type="sldNum" sz="quarter" idx="12"/>
          </p:nvPr>
        </p:nvSpPr>
        <p:spPr/>
        <p:txBody>
          <a:bodyPr/>
          <a:lstStyle/>
          <a:p>
            <a:fld id="{016687C5-7511-7743-B429-3BDBE272F28B}" type="slidenum">
              <a:rPr lang="en-US" smtClean="0"/>
              <a:t>49</a:t>
            </a:fld>
            <a:endParaRPr lang="en-US"/>
          </a:p>
        </p:txBody>
      </p:sp>
    </p:spTree>
    <p:extLst>
      <p:ext uri="{BB962C8B-B14F-4D97-AF65-F5344CB8AC3E}">
        <p14:creationId xmlns:p14="http://schemas.microsoft.com/office/powerpoint/2010/main" val="167236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Have you heard of GTD?</a:t>
            </a:r>
          </a:p>
        </p:txBody>
      </p:sp>
      <p:pic>
        <p:nvPicPr>
          <p:cNvPr id="6" name="Picture 5" descr="A bar chart showing that 1  poll respondent had heard of and used GTD, 2 had heard of but not used it and 4 had never heard of it. &#10;">
            <a:extLst>
              <a:ext uri="{FF2B5EF4-FFF2-40B4-BE49-F238E27FC236}">
                <a16:creationId xmlns:a16="http://schemas.microsoft.com/office/drawing/2014/main" id="{19D25D91-73A0-8125-90B2-275A042A6F37}"/>
              </a:ext>
            </a:extLst>
          </p:cNvPr>
          <p:cNvPicPr>
            <a:picLocks noChangeAspect="1"/>
          </p:cNvPicPr>
          <p:nvPr/>
        </p:nvPicPr>
        <p:blipFill rotWithShape="1">
          <a:blip r:embed="rId2"/>
          <a:srcRect l="25618" t="27415" r="25674" b="16854"/>
          <a:stretch/>
        </p:blipFill>
        <p:spPr>
          <a:xfrm>
            <a:off x="3123344" y="1880170"/>
            <a:ext cx="5938463" cy="3821987"/>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5</a:t>
            </a:fld>
            <a:endParaRPr lang="en-US"/>
          </a:p>
        </p:txBody>
      </p:sp>
    </p:spTree>
    <p:extLst>
      <p:ext uri="{BB962C8B-B14F-4D97-AF65-F5344CB8AC3E}">
        <p14:creationId xmlns:p14="http://schemas.microsoft.com/office/powerpoint/2010/main" val="1699318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Breakout #2</a:t>
            </a:r>
          </a:p>
        </p:txBody>
      </p:sp>
      <p:sp>
        <p:nvSpPr>
          <p:cNvPr id="4" name="Slide Number Placeholder 3"/>
          <p:cNvSpPr>
            <a:spLocks noGrp="1"/>
          </p:cNvSpPr>
          <p:nvPr>
            <p:ph type="sldNum" sz="quarter" idx="12"/>
          </p:nvPr>
        </p:nvSpPr>
        <p:spPr/>
        <p:txBody>
          <a:bodyPr/>
          <a:lstStyle/>
          <a:p>
            <a:fld id="{016687C5-7511-7743-B429-3BDBE272F28B}" type="slidenum">
              <a:rPr lang="en-US" smtClean="0"/>
              <a:t>50</a:t>
            </a:fld>
            <a:endParaRPr lang="en-US"/>
          </a:p>
        </p:txBody>
      </p:sp>
    </p:spTree>
    <p:extLst>
      <p:ext uri="{BB962C8B-B14F-4D97-AF65-F5344CB8AC3E}">
        <p14:creationId xmlns:p14="http://schemas.microsoft.com/office/powerpoint/2010/main" val="4205212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1 - Capture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fontScale="85000" lnSpcReduction="20000"/>
          </a:bodyPr>
          <a:lstStyle/>
          <a:p>
            <a:pPr algn="l"/>
            <a:r>
              <a:rPr lang="en-GB" b="0" i="0" dirty="0">
                <a:solidFill>
                  <a:srgbClr val="1D2125"/>
                </a:solidFill>
                <a:effectLst/>
                <a:latin typeface="-apple-system"/>
              </a:rPr>
              <a:t>Things your read/watch/listen to that you might want to refer to later</a:t>
            </a:r>
          </a:p>
          <a:p>
            <a:pPr algn="l"/>
            <a:r>
              <a:rPr lang="en-GB" dirty="0">
                <a:solidFill>
                  <a:srgbClr val="1D2125"/>
                </a:solidFill>
                <a:latin typeface="-apple-system"/>
              </a:rPr>
              <a:t>Tweets/hashtags that seem useful</a:t>
            </a:r>
          </a:p>
          <a:p>
            <a:pPr algn="l"/>
            <a:r>
              <a:rPr lang="en-GB" dirty="0">
                <a:solidFill>
                  <a:srgbClr val="1D2125"/>
                </a:solidFill>
                <a:latin typeface="-apple-system"/>
              </a:rPr>
              <a:t>People you meet that you might want to talk to/collaborate with/etc.</a:t>
            </a:r>
          </a:p>
          <a:p>
            <a:pPr algn="l"/>
            <a:r>
              <a:rPr lang="en-GB" dirty="0">
                <a:solidFill>
                  <a:srgbClr val="1D2125"/>
                </a:solidFill>
                <a:latin typeface="-apple-system"/>
              </a:rPr>
              <a:t>Ideas you have</a:t>
            </a:r>
          </a:p>
          <a:p>
            <a:pPr algn="l"/>
            <a:r>
              <a:rPr lang="en-GB" dirty="0">
                <a:solidFill>
                  <a:srgbClr val="1D2125"/>
                </a:solidFill>
                <a:latin typeface="-apple-system"/>
              </a:rPr>
              <a:t>Questions you want to answer</a:t>
            </a:r>
          </a:p>
          <a:p>
            <a:pPr algn="l"/>
            <a:r>
              <a:rPr lang="en-GB" dirty="0">
                <a:solidFill>
                  <a:srgbClr val="1D2125"/>
                </a:solidFill>
                <a:latin typeface="-apple-system"/>
              </a:rPr>
              <a:t>Emails/chat messages/etc. where you discuss or ask things</a:t>
            </a:r>
          </a:p>
          <a:p>
            <a:pPr algn="l"/>
            <a:r>
              <a:rPr lang="en-GB" dirty="0">
                <a:solidFill>
                  <a:srgbClr val="1D2125"/>
                </a:solidFill>
                <a:latin typeface="-apple-system"/>
              </a:rPr>
              <a:t>Et cetera</a:t>
            </a:r>
          </a:p>
          <a:p>
            <a:pPr algn="l"/>
            <a:endParaRPr lang="en-GB" dirty="0">
              <a:solidFill>
                <a:srgbClr val="1D2125"/>
              </a:solidFill>
              <a:latin typeface="-apple-system"/>
            </a:endParaRPr>
          </a:p>
          <a:p>
            <a:pPr marL="0" indent="0">
              <a:buNone/>
            </a:pPr>
            <a:r>
              <a:rPr lang="en-GB" dirty="0"/>
              <a:t>DO NOT:</a:t>
            </a:r>
          </a:p>
          <a:p>
            <a:r>
              <a:rPr lang="en-GB" dirty="0">
                <a:solidFill>
                  <a:srgbClr val="1D2125"/>
                </a:solidFill>
                <a:latin typeface="+mn-lt"/>
              </a:rPr>
              <a:t>assume you’ll remember</a:t>
            </a:r>
          </a:p>
          <a:p>
            <a:r>
              <a:rPr lang="en-GB" dirty="0">
                <a:solidFill>
                  <a:srgbClr val="1D2125"/>
                </a:solidFill>
                <a:latin typeface="+mn-lt"/>
              </a:rPr>
              <a:t>evaluate its worth in the moment</a:t>
            </a:r>
          </a:p>
          <a:p>
            <a:r>
              <a:rPr lang="en-GB" dirty="0">
                <a:solidFill>
                  <a:srgbClr val="1D2125"/>
                </a:solidFill>
                <a:latin typeface="+mn-lt"/>
              </a:rPr>
              <a:t>get embarrassed about capturing this thing</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104144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1- Capture tools</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Autofit/>
          </a:bodyPr>
          <a:lstStyle/>
          <a:p>
            <a:pPr algn="l"/>
            <a:r>
              <a:rPr lang="en-GB" b="0" i="0" dirty="0">
                <a:solidFill>
                  <a:srgbClr val="1D2125"/>
                </a:solidFill>
                <a:effectLst/>
                <a:latin typeface="+mn-lt"/>
              </a:rPr>
              <a:t>Notebook by the bed</a:t>
            </a:r>
          </a:p>
          <a:p>
            <a:pPr algn="l"/>
            <a:r>
              <a:rPr lang="en-GB" dirty="0">
                <a:solidFill>
                  <a:srgbClr val="1D2125"/>
                </a:solidFill>
                <a:latin typeface="+mn-lt"/>
              </a:rPr>
              <a:t>Browser extension</a:t>
            </a:r>
          </a:p>
          <a:p>
            <a:pPr algn="l"/>
            <a:r>
              <a:rPr lang="en-GB" dirty="0">
                <a:solidFill>
                  <a:srgbClr val="1D2125"/>
                </a:solidFill>
                <a:latin typeface="+mn-lt"/>
              </a:rPr>
              <a:t>Camera + cloud</a:t>
            </a:r>
          </a:p>
          <a:p>
            <a:pPr algn="l"/>
            <a:r>
              <a:rPr lang="en-GB" dirty="0">
                <a:solidFill>
                  <a:srgbClr val="1D2125"/>
                </a:solidFill>
                <a:latin typeface="+mn-lt"/>
              </a:rPr>
              <a:t>Phone apps </a:t>
            </a:r>
          </a:p>
          <a:p>
            <a:pPr algn="l"/>
            <a:r>
              <a:rPr lang="en-GB" dirty="0">
                <a:solidFill>
                  <a:srgbClr val="1D2125"/>
                </a:solidFill>
                <a:latin typeface="+mn-lt"/>
              </a:rPr>
              <a:t>Dictaphone/smart board/tablet/QR notebook/etc.</a:t>
            </a:r>
          </a:p>
          <a:p>
            <a:pPr algn="l"/>
            <a:r>
              <a:rPr lang="en-GB" dirty="0">
                <a:solidFill>
                  <a:srgbClr val="1D2125"/>
                </a:solidFill>
                <a:latin typeface="+mn-lt"/>
              </a:rPr>
              <a:t>To-do lists</a:t>
            </a:r>
          </a:p>
          <a:p>
            <a:pPr algn="l"/>
            <a:r>
              <a:rPr lang="en-GB" dirty="0">
                <a:solidFill>
                  <a:srgbClr val="1D2125"/>
                </a:solidFill>
                <a:latin typeface="+mn-lt"/>
              </a:rPr>
              <a:t>Brainstorm/mind-mapping tools</a:t>
            </a:r>
          </a:p>
          <a:p>
            <a:pPr algn="l"/>
            <a:r>
              <a:rPr lang="en-GB" dirty="0">
                <a:solidFill>
                  <a:srgbClr val="1D2125"/>
                </a:solidFill>
                <a:latin typeface="+mn-lt"/>
              </a:rPr>
              <a:t>Meeting recordings/auto-notes</a:t>
            </a:r>
          </a:p>
          <a:p>
            <a:pPr algn="l"/>
            <a:r>
              <a:rPr lang="en-GB" dirty="0">
                <a:solidFill>
                  <a:srgbClr val="1D2125"/>
                </a:solidFill>
                <a:latin typeface="+mn-lt"/>
              </a:rPr>
              <a:t>Other</a:t>
            </a:r>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138141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tools have you used/heard of?</a:t>
            </a:r>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pic>
        <p:nvPicPr>
          <p:cNvPr id="7" name="Picture 6" descr="Poll participants reported using notes apps, word documents, Notion, whatsapp, hand written notes, phone photos and calendar apps as capture tools. ">
            <a:extLst>
              <a:ext uri="{FF2B5EF4-FFF2-40B4-BE49-F238E27FC236}">
                <a16:creationId xmlns:a16="http://schemas.microsoft.com/office/drawing/2014/main" id="{A800851F-0EBF-3388-9925-692243B98873}"/>
              </a:ext>
            </a:extLst>
          </p:cNvPr>
          <p:cNvPicPr>
            <a:picLocks noChangeAspect="1"/>
          </p:cNvPicPr>
          <p:nvPr/>
        </p:nvPicPr>
        <p:blipFill rotWithShape="1">
          <a:blip r:embed="rId2"/>
          <a:srcRect l="2781" t="20673" r="2922" b="20150"/>
          <a:stretch/>
        </p:blipFill>
        <p:spPr>
          <a:xfrm>
            <a:off x="339047" y="1417834"/>
            <a:ext cx="11496782" cy="4058292"/>
          </a:xfrm>
          <a:prstGeom prst="rect">
            <a:avLst/>
          </a:prstGeom>
        </p:spPr>
      </p:pic>
    </p:spTree>
    <p:extLst>
      <p:ext uri="{BB962C8B-B14F-4D97-AF65-F5344CB8AC3E}">
        <p14:creationId xmlns:p14="http://schemas.microsoft.com/office/powerpoint/2010/main" val="278637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2 - Combine</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r>
              <a:rPr lang="en-GB" b="0" i="0" dirty="0">
                <a:solidFill>
                  <a:srgbClr val="1D2125"/>
                </a:solidFill>
                <a:effectLst/>
                <a:latin typeface="-apple-system"/>
              </a:rPr>
              <a:t>Schedule time to regularly combine your various sources</a:t>
            </a:r>
          </a:p>
          <a:p>
            <a:pPr algn="l"/>
            <a:r>
              <a:rPr lang="en-GB" b="0" i="0" dirty="0">
                <a:solidFill>
                  <a:srgbClr val="1D2125"/>
                </a:solidFill>
                <a:effectLst/>
                <a:latin typeface="-apple-system"/>
              </a:rPr>
              <a:t>Automate combining sources if possible</a:t>
            </a:r>
          </a:p>
          <a:p>
            <a:pPr algn="l"/>
            <a:r>
              <a:rPr lang="en-GB" dirty="0">
                <a:solidFill>
                  <a:srgbClr val="1D2125"/>
                </a:solidFill>
                <a:latin typeface="-apple-system"/>
              </a:rPr>
              <a:t>Good processes for combining any remaining manual tasks</a:t>
            </a:r>
          </a:p>
          <a:p>
            <a:pPr algn="l"/>
            <a:r>
              <a:rPr lang="en-GB" b="0" i="0" dirty="0">
                <a:solidFill>
                  <a:srgbClr val="1D2125"/>
                </a:solidFill>
                <a:effectLst/>
                <a:latin typeface="-apple-system"/>
              </a:rPr>
              <a:t>Always look for better processes</a:t>
            </a:r>
            <a:endParaRPr lang="en-GB" dirty="0">
              <a:solidFill>
                <a:srgbClr val="1D2125"/>
              </a:solidFill>
              <a:latin typeface="-apple-system"/>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713268999"/>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umenting_Workflow" id="{A0D1EF0C-6B8D-47D4-AECD-C6DC798EFDC0}" vid="{FF9B4D6C-A5E5-420C-8536-DCBFBF17F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UserInfo>
        <DisplayName>Sorcha O'Callaghan</DisplayName>
        <AccountId>348</AccountId>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4B432CC-93F3-4A11-A63F-31D04AB700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2D72CF-A85F-4250-A307-29E7A63D732F}">
  <ds:schemaRefs>
    <ds:schemaRef ds:uri="http://schemas.microsoft.com/sharepoint/v3/contenttype/forms"/>
  </ds:schemaRefs>
</ds:datastoreItem>
</file>

<file path=customXml/itemProps3.xml><?xml version="1.0" encoding="utf-8"?>
<ds:datastoreItem xmlns:ds="http://schemas.openxmlformats.org/officeDocument/2006/customXml" ds:itemID="{3FD232C8-5D3E-439D-9B2F-641B1AD4839D}">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1d2e6339-9963-4444-b0f2-be5dad007de0"/>
    <ds:schemaRef ds:uri="28b91107-4a81-451c-84f7-f52706813e2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Documenting_Workflow</Template>
  <TotalTime>1932</TotalTime>
  <Words>3066</Words>
  <Application>Microsoft Office PowerPoint</Application>
  <PresentationFormat>Widescreen</PresentationFormat>
  <Paragraphs>391</Paragraphs>
  <Slides>50</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-apple-system</vt:lpstr>
      <vt:lpstr>Arial</vt:lpstr>
      <vt:lpstr>Calibri</vt:lpstr>
      <vt:lpstr>Helvetica</vt:lpstr>
      <vt:lpstr>Office Theme</vt:lpstr>
      <vt:lpstr>Habits, communication and documentation</vt:lpstr>
      <vt:lpstr>Table of Contents</vt:lpstr>
      <vt:lpstr>Brains and Getting Things Done</vt:lpstr>
      <vt:lpstr>Brains: good for having ideas, not keeping ideas</vt:lpstr>
      <vt:lpstr>Have you heard of GTD?</vt:lpstr>
      <vt:lpstr>1 - Capture</vt:lpstr>
      <vt:lpstr>1- Capture tools</vt:lpstr>
      <vt:lpstr>What tools have you used/heard of?</vt:lpstr>
      <vt:lpstr>2 - Combine</vt:lpstr>
      <vt:lpstr>3 - Sort</vt:lpstr>
      <vt:lpstr>3 - Sort honestly</vt:lpstr>
      <vt:lpstr>Talk about your combine and/or sort processes</vt:lpstr>
      <vt:lpstr>Refine turns vague into actionable</vt:lpstr>
      <vt:lpstr>4 – Action</vt:lpstr>
      <vt:lpstr>4 – Action and/or schedule</vt:lpstr>
      <vt:lpstr>Which do you think is harder to do?</vt:lpstr>
      <vt:lpstr>5 - Reflect</vt:lpstr>
      <vt:lpstr>The steps are not always totally separate</vt:lpstr>
      <vt:lpstr>Doesn’t that take a lot of time? </vt:lpstr>
      <vt:lpstr>Incentives</vt:lpstr>
      <vt:lpstr>What motivates or incentivises you?</vt:lpstr>
      <vt:lpstr>Collaboration and communication</vt:lpstr>
      <vt:lpstr>Collaboration and communication blocks reproducible if:</vt:lpstr>
      <vt:lpstr>Which of these has frustrated you in the past?</vt:lpstr>
      <vt:lpstr>Assume nothing</vt:lpstr>
      <vt:lpstr>Distribute, designate, delegate</vt:lpstr>
      <vt:lpstr>Use good tools</vt:lpstr>
      <vt:lpstr>Reflect! Processes are never done</vt:lpstr>
      <vt:lpstr>Share some collab/comms wins and/or fails</vt:lpstr>
      <vt:lpstr>Documentation must match purpose</vt:lpstr>
      <vt:lpstr>Documentation by you, for you</vt:lpstr>
      <vt:lpstr>For you, by you</vt:lpstr>
      <vt:lpstr>Documentation to stay in-team</vt:lpstr>
      <vt:lpstr>Stay in-team</vt:lpstr>
      <vt:lpstr>Does your project have a legacy plan?</vt:lpstr>
      <vt:lpstr>Documentation to share with the higher ups</vt:lpstr>
      <vt:lpstr>Share with the higher ups</vt:lpstr>
      <vt:lpstr>Have you ever requested a formal document from a colleague as an example?</vt:lpstr>
      <vt:lpstr>Documentation to share with other researchers</vt:lpstr>
      <vt:lpstr>How to tell what kind of documentation it is?</vt:lpstr>
      <vt:lpstr>What level of sharing is right for this? 1</vt:lpstr>
      <vt:lpstr>What level of sharing is right for this? 2</vt:lpstr>
      <vt:lpstr>When to stop</vt:lpstr>
      <vt:lpstr>Keep everything that you can keep</vt:lpstr>
      <vt:lpstr>When to stop documenting</vt:lpstr>
      <vt:lpstr>Also, stop documenting when…</vt:lpstr>
      <vt:lpstr>Any more ideas about documentation?</vt:lpstr>
      <vt:lpstr>References</vt:lpstr>
      <vt:lpstr>Q&amp;A</vt:lpstr>
      <vt:lpstr>Breakout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workshop: Why and how to document your workflow</dc:title>
  <dc:creator>Julia Kasmire</dc:creator>
  <cp:lastModifiedBy>Jools Kasmire</cp:lastModifiedBy>
  <cp:revision>5</cp:revision>
  <dcterms:created xsi:type="dcterms:W3CDTF">2021-08-05T10:54:41Z</dcterms:created>
  <dcterms:modified xsi:type="dcterms:W3CDTF">2024-03-22T12:16:09Z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